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sldIdLst>
    <p:sldId id="256" r:id="rId6"/>
    <p:sldId id="344" r:id="rId7"/>
    <p:sldId id="339" r:id="rId8"/>
    <p:sldId id="295" r:id="rId9"/>
    <p:sldId id="293" r:id="rId10"/>
    <p:sldId id="313" r:id="rId11"/>
    <p:sldId id="349" r:id="rId12"/>
    <p:sldId id="314" r:id="rId13"/>
    <p:sldId id="350" r:id="rId14"/>
    <p:sldId id="351" r:id="rId15"/>
    <p:sldId id="304" r:id="rId16"/>
    <p:sldId id="308" r:id="rId17"/>
    <p:sldId id="311" r:id="rId18"/>
    <p:sldId id="317" r:id="rId19"/>
    <p:sldId id="334" r:id="rId20"/>
    <p:sldId id="309" r:id="rId21"/>
    <p:sldId id="312" r:id="rId22"/>
    <p:sldId id="352" r:id="rId23"/>
    <p:sldId id="353" r:id="rId24"/>
  </p:sldIdLst>
  <p:sldSz cx="9144000" cy="6858000" type="screen4x3"/>
  <p:notesSz cx="6811963" cy="9942513"/>
  <p:custDataLst>
    <p:tags r:id="rId26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8921DE-5500-3ECF-6D93-2444903F7EA5}" name="Röthlisberger Nicole" initials="NR" userId="S::Nicole.Roethlisberger@ddi.so.ch::1ba87f1b-7a94-496d-bd78-308d252b75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6C6"/>
    <a:srgbClr val="000000"/>
    <a:srgbClr val="FF9999"/>
    <a:srgbClr val="FF7C80"/>
    <a:srgbClr val="4F81BD"/>
    <a:srgbClr val="1F497D"/>
    <a:srgbClr val="1C3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0" autoAdjust="0"/>
    <p:restoredTop sz="63139" autoAdjust="0"/>
  </p:normalViewPr>
  <p:slideViewPr>
    <p:cSldViewPr snapToGrid="0">
      <p:cViewPr varScale="1">
        <p:scale>
          <a:sx n="47" d="100"/>
          <a:sy n="47" d="100"/>
        </p:scale>
        <p:origin x="173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13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2 832,'4'0'6936,"97"-2"-1517,-59 5-4134,1 0 0,57 14 1,-81-13-1264,59 10 190,-56-11-109,-1 0 1,36 0-1,-35-3-17,0 1 0,31 5 0,-28-1 58,0 2 0,-1 1-1,1 1 1,40 20 0,-50-19-73,-14-8-58,2-2 0,-1 2 0,-1 0 0,2-1 0,0 0 0,-2 0 1,2 0-1,-1 0 0,1 0 0,4 1 0,28 4 43,0 3 1,-1 1 0,64 28-1,-85-33-44,0-1-1,0 0 0,21 3 0,18 5 15,10 12-2,-47-19-18,2 1-1,-2 1 1,0 1-1,0 0 1,-1 0-1,15 13 1,-26-20-4,0 1 0,0 0 1,0 0-1,0-1 0,0 1 0,1-1 1,-2 0-1,2-1 0,3 2 0,23 8 18,13 7 43,-24-4-50,-16-12 48,-1 1-1,0 0 1,0-1 0,1 1-1,0-1 1,-1 1-1,1-1 1,0-1-1,0 1 1,-1 0-1,2 0 1,1 0-1,-3-1-21,-1 0 0,1 0 0,0 0 0,-1 1 0,1-1-1,0 0 1,-1 0 0,1 0 0,0 1 0,-1 0 0,0 0 0,1 0 0,-1 0-1,1 0 1,-1-1 0,0 1 0,1 0 0,-1 1 0,0-1 0,0 0-1,0 0 1,0 1 0,0-1 0,0 1 0,1 2 0,3 2 23,-4-4-54,1 0 0,0 1 1,0-2-1,-1 1 1,2 0-1,-1 0 1,0-1-1,1 1 0,-2-1 1,2 1-1,-1-2 1,1 1-1,5 2 1,39 5 53,-4 0-10,-5 0 33,-32-8-78,1 1 0,-1 0 0,0 0 0,0 1 0,10 4 1,-7 6-8,24 1 28,-1 0 1,49 33 0,-67-39 22,2 1 0,-1-1-1,1-1 1,0 0-1,0-2 1,22 5 0,-11-3 20,30 11-1,42 13 19,-63-20-41,43 17-1,-30-8 3,-35-15-23,-1 1 0,0 0-1,1 1 1,-2 1-1,17 10 1,8 11 37,4-2 0,-1-1 0,67 30 0,-96-51-56,0 0-1,0-2 1,1 1 0,-1-1 0,15 1-1,11 1 18,-27-1-16,0 0 1,0 1-1,0-1 1,-1 1 0,1 1-1,13 10 1,21 9 59,-30-18-39,-7-3-19,1-1 1,0 1-1,-1 1 0,0 0 1,-1 0-1,1 1 0,0-1 1,-1 1-1,0 0 0,0 1 0,0-1 1,8 12-1,-13-15-9,1 1 0,0-2 1,-1 2-1,1-1 0,1-1 0,-2 1 1,2 0-1,0 0 0,-2-2 0,2 2 1,4 2-1,35 9 8,-5 1-7,62 42 13,-10-3 9,-73-46-17,-1 3 1,20 13-1,-30-20-4,0 1 0,0 1 0,-1 0 0,0-1 0,1 1 0,-2 0 0,0 1 0,1-1 0,-1 1 1,2 6-1,26 44 16,-23-44-7,-1 1 0,0 0 0,8 23 0,-4 0 119,-2 1 0,0 0 0,3 50 0,-11-65-47,1 10 61,-2 53 0,0-70-100,-2 0-1,-1 1 0,0-2 1,-1 1-1,0 0 0,-1-1 1,0 0-1,-1 0 0,-1 0 1,-1 0-1,-14 19 0,-8 15 38,-2 1-7,31-48-73,0 0-1,0 0 1,0 1-1,0-2 1,1 1-1,-1 0 1,1 0-1,-1 1 1,1-1-1,-1-1 1,1 2-1,-1-1 1,1 0-1,0 1 1,-1-2 0,1 2-1,0-1 1,0 1-1,0 0 1,-38 27 51,28-19-40,-12 9 28,-35 27 0,43-37-25,1 2 0,-16 17 1,17-16 25,0 0 0,-20 12 0,11-12 26,0 0 0,-25 9 0,23-11-60,21-9-9,-1 0 0,2 1-1,-2-2 1,1 2 0,1 0 0,-1 0-1,0-1 1,1 1 0,-1 0 0,0-1-1,0 1 1,2 1 0,-2-2 0,1 2-1,-1-1 1,2 0 0,-2 2 0,-1 6-2,1-1 0,0 1 0,-1 11 0,3-12 4,-2-1-1,1 1 0,-6 14 0,-33 97 6,19-55-6,13-36 5,-6 36 0,12-47-3,-1-1 1,-1 0-1,0 0 1,-2-1 0,0 0-1,-1 1 1,-10 16-1,-7 11 18,23-42-20,-1 2-1,1-1 0,0 0 1,0 1-1,1-1 1,-1 1-1,0 0 0,1-1 1,0 1-1,0-1 0,1 6 1,-1-6 1,1 1 0,-1 1 0,0-1 0,-1-1 0,1 2 0,-1-1 0,0-1 0,0 2 0,0-2 0,0 1 0,-3 4 0,-23 43 21,18-36-14,-71 117 45,62-102-41,1 1-1,2 0 1,-14 38-1,-7 23 22,10-30 76,-30 108-1,38-67-71,12-60-1,-12 43 0,-110 425 267,118-458-299,2 0-1,3 1 0,2-1 0,2 1 0,13 103 1,6-46-1,6-2 0,4-1 0,57 143 0,-70-219-2,1 1 0,37 52-1,-4-7 2,-29-48-3,2 0 0,1-1 0,38 37 0,24 29 0,-54-52 7,-21-27-2,0-2 0,19 21 0,-2-8-4,-2 1 0,28 41 0,-49-64 1,1 0-1,0 0 1,0-1-1,1-1 1,0 2-1,-1-2 1,1 0-1,0 0 1,0 0-1,9 3 1,9 5 2,17 10 0,-8-3 3,63 24 0,117 27 23,-125-44-13,2-4-1,132 14 1,140-12 111,-258-17-58,60 1 74,-58-3-76,56-3 7,81-24-48,-145 11-21,35 0 4,276-19-10,-161 4 2,-36 3 4,21 0 19,20-2 4,539-43 5,-626 49-22,58-5 8,563 5 2,-636 19-20,255 4 12,-313-1-12,177 8-2,-194-5 3,401 34 50,-133-1-18,150 20 31,-383-42-42,177 27 0,-203-25-3,111 36 1,-123-32 45,80 12 0,-152-33-65,51 6 48,-35-6-29,-1 2-1,0 0 0,0 1 1,17 5-1,30 27 12,-21-13-12,47 33 0,-56-35-12,0 0-1,63 27 1,-28-27-7,-49-17-1,0 2 0,27 11 0,-11 2 6,63 46 0,-61-39-3,48 38 12,99 97 0,-103-87-4,-39-35-11,40 47 0,-10-13 0,-50-54 0,-2 2 0,33 42 0,-14-13 6,55 56 0,-27-32-2,90 90 11,-123-131-14,-12-8-1,26 36 1,10 11 14,91 107 8,-119-142-22,156 159-1,-156-166 1,-14-12 7,-2 0-1,0 1 1,-1 0-1,-1 1 0,-1 0 1,10 27-1,17 28 13,150 228 35,-147-247-40,2-1-1,72 69 1,-85-92-10,-8-7 3,-3 2 0,0-1 0,29 58 0,-7-12 0,27 41 9,275 416 30,-266-420-31,102 200-1,-139-229-4,3 5 3,72 108 1,98 134 50,-177-265-56,3-3 0,2 0 0,2-3 0,4-2 0,1-2-1,2-2 1,68 51 0,8 11-2,-30-25 2,37 9 2,-51-39 1,54 31-9,20 16 10,100 102 5,-205-170-10,90 47-1,31 21 8,140 95 3,-41-28 4,-223-141-15,2-3 0,83 35 0,-47-25-3,244 131 14,-46-23-3,-136-61 1,-8-5-8,-61-48 6,-54-24-10,31 17 0,215 101 28,-144-74 125,-86-37-1278,61 31-1,-80-36-1452,-4-4 770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18020,'-16'19'-2081,"19"-29"-71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19716,'3'6'344,"-17"32"-560,11-40-1032,10 2 672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14083,'-14'4'1000,"7"-4"2201,14 8-9939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20860,'8'21'184,"-1"-21"-1552,6 1-1888,11-1 1567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17292,'-8'7'-648,"13"-4"-4001,10 11 2528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34:19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1520,'-9'15'14023,"11"-16"-13760,-1 0-1,1 0 1,0 0-1,0 0 0,-1 0 1,1 1-1,0 0 1,-1-1-1,1 1 0,1 0 1,-2 0-1,1 0 1,0 0-1,0 0 0,0 0 1,0 0-1,-1 1 0,1-1 1,0 0-1,0 0 1,-1 1-1,3 1 1,39 18 1395,-26-11-1426,1-1 1,0-1-1,0 0 0,1-1 1,35 6-1,-7-2 142,-40-7-350,-1 0 1,0 0-1,0 0 0,0 1 0,6 4 0,13 9 46,3-2-8,-22-11-14,0 1-1,1-2 1,-1 0-1,0 0 0,0 0 1,1-1-1,14 4 0,-5-5 26,-13-2-59,0 1 0,0 1 0,1-1 1,-2 0-1,2 1 0,-2 0 0,6 0 0,155 52 201,-145-47-216,0 0 1,0-2 0,20 2 0,-24-5 3,-1 1 0,0 1 0,1 0 0,-1 1 0,-1 0 0,1 1 0,15 8 1,8 7 32,72 27 0,-56-27-3,-4-1 4,-28-12-3,0 0 0,-2 2 1,1 0-1,31 21 0,-31-17 146,-1-1-1,2-1 1,24 10-1,-21-11-82,43 28-1,22 33 118,-52-39-91,-21-21-44,0-1-1,26 14 0,12 6 133,-48-26-200,0-2 1,0 2 0,0-2 0,0 1 0,0-1-1,1-1 1,0 1 0,-1 0 0,1-1 0,0-1-1,0 1 1,8 0 0,-5 1-5,-2 0 0,2 0 0,-1 1 0,0 0-1,0 1 1,0-1 0,9 7 0,10 5-6,35 10 7,-39-17 2,-1 1 0,24 14 1,15 8 55,1-1-1,96 31 1,-112-44 153,150 55-82,-188-69-137,0 1 0,-1 0 0,-1 0 0,12 9 0,-11-7 0,1-1 0,-1 0 0,1 0 0,10 3 0,158 69 96,43-6 175,-99-35-212,-42-10-17,144 41 17,-151-50-59,98 27 17,-2 2 14,-59-22-11,157 39 25,-247-57-39,-1 0 0,18 11 0,25 8 10,-11-8-4,107 31 54,39 5-35,-137-31 18,-58-21-43,2-1-1,0 0 1,-1 0 0,0 0-1,1 0 1,-1 1-1,1-1 1,-1 0 0,1 0-1,-1-1 1,2 1-1,14-1 8,-11-3-6,-5 2 12,-1 2-11,6-9-4053,5 1 1608,13-10 732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48:49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48:51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48:52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48:53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49:26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122 186 24575,'0'-3'0,"-3"-1"0,-5-3 0,1-3 0,-4-1 0,2-1 0,-1 0 0,0-4 0,0 0 0,-2-1 0,1-1 0,2-1 0,1 5 0,0-1 0,3 3-8191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21245,'24'-9'264,"-21"9"-632,6 5-1993,14 14 1153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49:27.6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89 147 24575,'0'-2'0,"-3"-6"0,-1-3 0,-3-3 0,-4-3 0,1 0 0,-1 1 0,1 1 0,-1 3 0,1 1 0,3-2 0,3 3-8191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49:28.4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139 133 24575,'-3'0'0,"-1"-4"0,-3 1 0,0-5 0,-2 1 0,0-2 0,-1 0 0,-2-1 0,-2 2 0,1-3 0,3-1 0,1 2 0,0-2 0,1 3 0,-1-2 0,3 2-8191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49:29.5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0 198 24575,'0'-3'0,"0"-5"0,0-3 0,0-3 0,1-3 0,-1-1 0,0 0 0,2-1 0,3 0 0,-2 0 0,1 1 0,-3-1 0,1 4-8191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49:30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0 326 24575,'0'-4'0,"0"-2"0,0-6 0,0-2 0,0-2 0,0-2 0,0-1 0,0 0 0,0-3 0,0 0 0,0-4 0,0-3 0,0 1 0,0 1 0,0 2 0,0 3 0,0 5-8191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49:31.1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1 183 24575,'3'-2'0,"4"-6"0,1-3 0,2 0 0,0-1 0,1-2 0,-2-1 0,1-3 0,2 1 0,-1-1 0,1 3 0,0 1 0,0-1 0,-3 3-8191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49:31.8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0 118 24575,'3'-3'0,"4"-4"0,8-4 0,3-4 0,2 2 0,-2-1 0,-1-1 0,-4 0 0,0 1 0,-4 4-8191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49:32.5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1 123 24575,'0'-2'0,"0"-6"0,0-3 0,0-3 0,0-3 0,0 0 0,0-2 0,0 0 0,0 3-8191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19:10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28 149 1320,'0'0'552,"-1"-30"9097,-3 14-2836,4 27-6796,4 61 423,-2-55-325,0-1-1,-1 0 1,-1 1-1,-1 0 0,0-1 1,-5 19-1,0-8 932,6-51-434,3-15-592,2 1 0,1 0 0,19-67 0,-18 77-17,5-2 356,-10 26-271,0 0 1,0-1 0,0 1 0,0-2 0,-2 2 0,2-1-1,0-7 1,-6 34-109,10 225 131,-9-164-67,-21 114 1,3-50 2,11-28 30,9-72 6,1-47-24,-1-3-5,-10-227 64,11 230-128,2 28-90,-2-22-465,-1 1 0,1-1-1,-1 0 1,0 0 0,0-1-1,-1 1 1,0 0 0,-3 7-1,-5 8-1093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19:11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82 8370,'-9'-2'7069,"16"-9"-3738,-1 6-4217,7-2 1305,1 0-1,1 1 1,-2 0 0,3 1 0,-2 0-1,18-1 1,93-12-559,-117 18 216,77-3 23,-71 6 564,-15-3-636,1 0 0,0 0 0,0 0 0,0 0 0,0 0-1,0 0 1,-1 0 0,1 0 0,0 0 0,0 0 0,0 0 0,0 0 0,0 0 0,-1 0 0,1 0 0,0 0-1,0 0 1,0 0 0,0 1 0,0-1 0,-1 0 0,1 0 0,0 0 0,0 0 0,0 0 0,0 0 0,0 0-1,0 0 1,0 1 0,-1-1 0,1 0 0,0 0 0,0 0 0,0 0 0,0 0 0,0 0 0,0 1 0,0-1-1,0 0 1,0 0 0,0 0 0,0 0 0,0 0 0,0 1 0,0-1 0,0 0 0,0 0 0,0 0 0,0 0-1,0 1 1,0-1 0,0 0 0,0 0 0,0 0 0,0 0 0,0 0 0,0 1 0,0-1 0,1 0 0,-86 4 663,53-4-620,0 2-1,2 0 0,-48 12 1,31 1 30,-14 4 13,133-7-730,-13-14 661,1-2 1,-2-3 0,68-17-1,-138 28 1513,6 0-1481,-2-2 0,1 1 0,-1-1 1,1-1-1,-10 2 0,-41-2-15,-90-10 0,147 9-327,-7-1 644,12 13-4435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49:50.6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0 216 24575,'0'-3'0,"0"-4"0,0-4 0,0-3 0,0-3 0,0-1 0,0 0 0,0-1 0,0 0 0,0 0 0,0 1 0,0-1 0,0 1 0,0 3-8191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3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21341,'3'24'-2337,"14"-22"-3552,12-7 1832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49:52.0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1 260 24575,'0'-3'0,"0"-4"0,0-4 0,0-4 0,0-1 0,0-5 0,0-2 0,0 0 0,0 2 0,0-1 0,0 3 0,3-1 0,1 2 0,4 3 0,-2 1 0,0 3-8191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49:53.8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33 124 24575,'0'-3'0,"0"-4"0,0-4 0,-3 0 0,-1-2 0,0-1 0,-3-1 0,1-2 0,1 0 0,1 2-8191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49:55.4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1 143 24575,'0'-4'0,"0"-3"0,0-4 0,0-3 0,0-3 0,0 0 0,0-2 0,0 0 0,0 0 0,0 3-8191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49:58.0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89 146 24575,'-3'0'0,"-1"-3"0,-3-4 0,0-4 0,-3 0 0,2-1 0,-2-3 0,1 0 0,2-1 0,-1 1 0,2 2 0,0-2 0,3 3-8191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49:59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33 124 24575,'0'-3'0,"0"-4"0,0-4 0,-3 0 0,-1-2 0,0-1 0,-2-1 0,-1-2 0,2 0 0,1 2-8191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1:38.2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1:4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1:4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1:4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2:2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21365,'-12'0'-1441,"15"3"289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2:2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24575,'3'0'0,"1"-3"0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2:2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24575,'0'-4'0,"3"1"0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3:34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24575,'0'0'-8191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3:3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24575,'0'0'-8191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3:3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24575,'3'0'0,"11"0"0,2 0-8191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3:3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24575,'6'6'0,"9"9"0,0 0-8191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3:3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24575,'0'3'0,"0"1"-8191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3:38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24575,'0'0'-8191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3:3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24575,'0'0'-8191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3:3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22765,'7'41'152,"1"-43"-872,24 4-3457,12 7 2392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3:4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3:41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3:41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24575,'0'0'-8191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3:43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24575,'0'0'-8191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53:45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24575,'0'0'-8191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6:50:0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24575,'0'0'-8191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6:50:0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24575,'0'0'-8191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6:50:0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24575,'0'0'-8191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6:50:0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24575,'0'0'-8191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09.5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4162 459 24575,'0'-3'0,"-1"1"0,0 0 0,0-1 0,0 1 0,0 0 0,0-1 0,0 1 0,-1 0 0,1 0 0,-1 0 0,1 0 0,-1 0 0,0 1 0,0-1 0,0 0 0,0 1 0,0-1 0,-3 0 0,-40-24 0,44 26 0,-5-3 0,0-1 0,1 1 0,-1-1 0,1 0 0,-1-1 0,-4-4 0,10 9 0,-1-1 0,1 1 0,-1-1 0,1 1 0,0-1 0,-1 1 0,1-1 0,0 1 0,-1-1 0,1 1 0,0-1 0,0 1 0,-1-1 0,1 0 0,0 1 0,0-1 0,0 1 0,0-1 0,0 0 0,0 1 0,0-1 0,0 0 0,0 1 0,0-1 0,0 1 0,0-1 0,1 0 0,0 0 0,0 0 0,1 0 0,-1 0 0,0 0 0,1 0 0,-1 1 0,0-1 0,1 1 0,-1-1 0,1 1 0,-1-1 0,1 1 0,-1 0 0,1 0 0,-1 0 0,1 0 0,1 0 0,31 0 0,61 8 0,18 1 0,-110-9 0,0 0 0,-1 1 0,1-1 0,0 1 0,0 0 0,-1-1 0,1 1 0,-1 1 0,1-1 0,-1 0 0,1 1 0,-1-1 0,0 1 0,0 0 0,1-1 0,-1 1 0,0 0 0,1 3 0,-2-4 0,0 0 0,0 0 0,0 0 0,-1 1 0,1-1 0,-1 0 0,1 1 0,-1-1 0,1 1 0,-1-1 0,1 0 0,-1 1 0,0-1 0,0 1 0,0-1 0,0 1 0,0-1 0,0 1 0,0-1 0,-1 1 0,1-1 0,0 1 0,-1-1 0,1 0 0,-1 1 0,0-1 0,1 0 0,-1 1 0,0-1 0,0 0 0,0 0 0,0 0 0,0 0 0,0 0 0,0 0 0,-2 1 0,0 1 0,-1-1 0,1 0 0,-1 0 0,0-1 0,0 1 0,0-1 0,0 0 0,0 0 0,0 0 0,0 0 0,-8 0 0,-53-2 0,38 0 0,-128 0 0,-395-19 0,25-13 0,497 32 0,-340-1 0,246 3 0,964 15 0,-832-16 0,3 1 0,-33-4 0,-654-30 0,17 2 0,630 30 0,22 1 0,0 0 0,-1-1 0,1 1 0,-1-1 0,1 0 0,0 0 0,0-1 0,0 0 0,-7-3 0,11 5 0,1 0 0,0 0 0,0 0 0,0-1 0,0 1 0,0 0 0,0 0 0,0-1 0,0 1 0,0 0 0,0 0 0,0-1 0,0 1 0,0 0 0,0 0 0,0-1 0,0 1 0,0 0 0,0 0 0,0 0 0,0-1 0,0 1 0,0 0 0,1 0 0,-1-1 0,0 1 0,0 0 0,0 0 0,0 0 0,0 0 0,1-1 0,-1 1 0,0 0 0,0 0 0,0 0 0,1 0 0,-1 0 0,0-1 0,0 1 0,0 0 0,1 0 0,-1 0 0,0 0 0,0 0 0,1 0 0,-1 0 0,0 0 0,0 0 0,1 0 0,-1 0 0,0 0 0,1 0 0,16-5 0,36-6 0,0 2 0,88-3 0,115 13 0,-105 1 0,16 0 0,178-4 0,-329 1 0,0-1 0,-1 0 0,26-7 0,-39 8 0,0 0 0,1 1 0,-1-1 0,0 0 0,1-1 0,-1 1 0,0 0 0,0-1 0,0 1 0,0-1 0,0 1 0,0-1 0,-1 0 0,2-2 0,-2 3 0,-1-1 0,1 1 0,-1 0 0,0-1 0,0 1 0,1 0 0,-1-1 0,0 1 0,0-1 0,-1 1 0,1 0 0,0-1 0,0 1 0,-1 0 0,1-1 0,0 1 0,-1 0 0,0-1 0,1 1 0,-1 0 0,0 0 0,1 0 0,-1 0 0,0-1 0,0 1 0,0 0 0,-2-1 0,-4-5 0,0 1 0,0 0 0,-1 1 0,0 0 0,0 0 0,0 0 0,0 1 0,-17-6 0,-81-20 0,80 24 0,-560-92 0,578 97 0,1 0 0,0 0 0,0 0 0,0 1 0,0 0 0,-11 2 0,17-2 0,-1 0 0,1 1 0,-1-1 0,1 1 0,-1-1 0,1 1 0,-1 0 0,1 0 0,0 0 0,0 0 0,-1 0 0,1 0 0,0 0 0,0 0 0,0 0 0,0 0 0,0 1 0,0-1 0,0 0 0,0 1 0,1-1 0,-1 0 0,1 1 0,-1-1 0,1 1 0,-1-1 0,1 1 0,-1 3 0,1-1 0,-1 0 0,0 0 0,0 0 0,-1 0 0,1 0 0,-1 0 0,0 0 0,0 0 0,0-1 0,-1 1 0,1-1 0,-1 0 0,0 1 0,0-1 0,0 0 0,0-1 0,0 1 0,-5 2 0,-5 3 0,0-1 0,-1-1 0,-25 9 0,7-3 0,49-9 0,1 0 0,30-1 0,547 31 0,-591-33 0,-1 0 0,0 1 0,0-1 0,1 0 0,-1 1 0,0-1 0,0 1 0,1 0 0,-1 0 0,3 2 0,-9 2 0,-20-2 0,-9 2 0,20-1 0,18 0 0,72 10 0,139 6 0,-25-4 0,-191-16 0,1 0 0,0 0 0,0 0 0,-1 0 0,1 0 0,0 1 0,-1-1 0,1 0 0,0 1 0,-1 0 0,1-1 0,-1 1 0,1 0 0,-1 0 0,3 1 0,-22 6 0,-46 2 0,-314-8 0,237-4 0,-698-15-374,-177-2-121,2170 20 1364,-1183 2-869,29-3 0,0 0 0,0 1 0,0-1 0,0 0 0,0 0 0,-1 0 0,1 0 0,0 1 0,0-1 0,0 0 0,0 0 0,0 0 0,0 0 0,0 1 0,0-1 0,0 0 0,0 0 0,0 0 0,0 1 0,0-1 0,0 0 0,1 0 0,-1 0 0,0 0 0,0 1 0,0-1 0,0 0 0,0 0 0,0 0 0,0 0 0,0 1 0,1-1 0,-1 0 0,0 0 0,0 0 0,0 0 0,0 0 0,0 0 0,1 0 0,-1 1 0,0-1 0,0 0 0,0 0 0,0 0 0,1 0 0,-1 0 0,0 0 0,0 0 0,0 0 0,1 0 0,-1 0 0,0 0 0,0 0 0,0 0 0,1 0 0,-1 0 0,0 0 0,54 14 0,-36-11 0,176 40 0,-176-33 0,-18-9 0,0-1 0,0 1 0,0-1 0,0 0 0,0 1 0,-1-1 0,1 1 0,0-1 0,0 0 0,0 1 0,-1-1 0,1 1 0,0-1 0,0 0 0,-1 1 0,1-1 0,0 0 0,-1 0 0,1 1 0,0-1 0,-1 0 0,1 0 0,-1 1 0,1-1 0,0 0 0,-1 0 0,1 0 0,-1 0 0,-44 11 0,-454-1 0,328-13 0,109 2 0,47 1 0,45 1 0,541 47 0,-555-45 0,-26-1 0,-34-1 0,39-1 0,-168 1 0,-469-7 0,577 0 0,64 6 0,1 0 0,-1 0 0,1 0 0,0 0 0,-1 0 0,1 0 0,-1 0 0,1 0 0,-1 0 0,1 0 0,-1 0 0,1-1 0,0 1 0,-1 0 0,1 0 0,-1 0 0,1 0 0,0-1 0,-1 1 0,1 0 0,0-1 0,-1 1 0,1 0 0,0 0 0,-1-1 0,1 1 0,0-1 0,0 1 0,0 0 0,-1-1 0,1 0 0,28-9 0,263-29 0,-69 13 0,-214 24 0,0 1 0,-1-1 0,1 0 0,0-1 0,9-4 0,-16 7 0,0-1 0,0 1 0,-1-1 0,1 1 0,0-1 0,-1 1 0,1-1 0,0 0 0,-1 1 0,1-1 0,0 0 0,-1 1 0,1-1 0,-1 0 0,0 1 0,1-1 0,-1 0 0,1 0 0,-1 0 0,0 0 0,1-1 0,-2 1 0,1-1 0,-1 1 0,1 0 0,-1-1 0,1 1 0,-1 0 0,1 0 0,-1 0 0,0-1 0,0 1 0,0 0 0,0 0 0,0 0 0,0 0 0,0 1 0,0-1 0,0 0 0,0 0 0,-2 0 0,-20-12 0,18 11 0,0 0 0,0 0 0,1-1 0,-1 0 0,1 0 0,-7-6 0,10 9 0,1-1 0,0 1 0,-1 0 0,1-1 0,0 1 0,0 0 0,0-1 0,-1 1 0,1-1 0,0 1 0,0 0 0,0-1 0,0 1 0,0-1 0,0 1 0,0-1 0,0 1 0,0 0 0,0-1 0,0 1 0,0-1 0,0 1 0,0-1 0,0 1 0,0 0 0,1-1 0,-1 1 0,0-1 0,0 1 0,0 0 0,1-1 0,23-13 0,11 4 0,63-10 0,-70 16 0,0-2 0,0 0 0,49-20 0,-75 26 0,-1-1 0,1 1 0,0-1 0,-1 0 0,1 0 0,0 0 0,-1 0 0,1 0 0,-1 0 0,0 0 0,1 0 0,-1 0 0,0-1 0,0 1 0,0-1 0,0 1 0,1-2 0,-2 2 0,0 0 0,0 1 0,0-1 0,0 0 0,-1 1 0,1-1 0,0 0 0,0 1 0,-1-1 0,1 1 0,-1-1 0,1 0 0,0 1 0,-1-1 0,1 1 0,-1-1 0,1 1 0,-1-1 0,1 1 0,-1 0 0,0-1 0,1 1 0,-1 0 0,0-1 0,1 1 0,-1 0 0,-1-1 0,-8-2 0,-1 0 0,1 0 0,-22-1 0,-270-1 0,246 5 0,298 0 0,-367-14 0,36 12 0,-139-11 0,366 6 0,-62 8 0,-70-1 0,-44 0 0,86 1 0,1 1 0,-1 3 0,75 17 0,-120-22 0,-1 1 0,1-1 0,0 1 0,0-1 0,-1 1 0,1 0 0,-1 0 0,1 0 0,-1 0 0,1 0 0,-1 1 0,0-1 0,0 1 0,1 0 0,-1-1 0,0 1 0,-1 0 0,1 0 0,0 1 0,0-1 0,-1 0 0,1 0 0,-1 1 0,0-1 0,0 1 0,0-1 0,0 1 0,0-1 0,-1 1 0,1 0 0,-1 0 0,1 3 0,0-3 0,0 0 0,0 0 0,1 0 0,-1 0 0,1 0 0,0 0 0,-1 0 0,1-1 0,1 1 0,-1-1 0,0 1 0,0-1 0,1 0 0,0 0 0,-1 0 0,1 0 0,0-1 0,0 1 0,0-1 0,5 2 0,-5-1 0,1-1 0,-1 1 0,0 0 0,0 0 0,1 0 0,-1 0 0,0 0 0,-1 1 0,1-1 0,0 1 0,-1 0 0,1 0 0,2 5 0,-5-7 0,1 1 0,-1-1 0,0 0 0,0 0 0,0 0 0,0 0 0,0 0 0,0 0 0,-1 0 0,1 1 0,0-1 0,-1 0 0,1 0 0,0 0 0,-1 0 0,1 0 0,-1 0 0,0 0 0,1 0 0,-1 0 0,0-1 0,1 1 0,-1 0 0,0 0 0,0 0 0,0-1 0,0 1 0,0-1 0,-2 2 0,-35 20 0,25-15 0,33-8 0,48-13 0,-1-2 0,64-25 0,-128 41 0,-1-1 0,0 1 0,0-1 0,0 0 0,0 0 0,0 0 0,0 0 0,-1 0 0,1 0 0,0-1 0,0 1 0,-1 0 0,1-1 0,-1 0 0,1 1 0,-1-1 0,0 0 0,0 1 0,2-3 0,-3 2 0,0 1 0,0-1 0,0 1 0,0 0 0,0-1 0,0 1 0,0-1 0,-1 1 0,1-1 0,0 1 0,-1 0 0,1-1 0,-1 1 0,1 0 0,-1-1 0,0 1 0,0 0 0,1 0 0,-1 0 0,-2-3 0,-4-2 0,0 0 0,0 0 0,0 0 0,-1 1 0,0 0 0,0 1 0,-11-6 0,-56-19 0,-1 2 0,-1 4 0,-1 3 0,-90-11 0,167 31 0,0 0 0,-1-1 0,1 1 0,-1 0 0,1 0 0,-1-1 0,1 1 0,-1 1 0,0-1 0,1 0 0,-1 0 0,1 0 0,0 1 0,-1-1 0,1 1 0,-1-1 0,1 1 0,0 0 0,-1-1 0,1 1 0,0 0 0,-1 0 0,1 0 0,-2 2 0,3-2 0,-1 1 0,1 0 0,-1-1 0,1 1 0,0 0 0,0-1 0,0 1 0,0 0 0,0-1 0,0 1 0,0 0 0,1-1 0,-1 1 0,1 0 0,-1-1 0,1 1 0,-1-1 0,2 3 0,4 7 0,1 1 0,0-1 0,0 0 0,14 16 0,-16-23 0,0 0 0,-1 0 0,1 0 0,1 0 0,-1-1 0,0 0 0,1 0 0,0 0 0,0-1 0,0 1 0,0-1 0,0-1 0,0 1 0,7 0 0,14 0 0,0 0 0,31-3 0,-38 0 0,0 0 0,0 2 0,39 6 0,-54-5 0,1 0 0,-1 0 0,0 1 0,0-1 0,0 1 0,-1 1 0,1-1 0,-1 1 0,1-1 0,-1 1 0,0 1 0,-1-1 0,1 0 0,-1 1 0,0 0 0,0 0 0,0 0 0,-1 0 0,4 11 0,-5-15 0,-1 0 0,0-1 0,0 1 0,0 0 0,0 0 0,0 0 0,-1 0 0,1 0 0,0-1 0,0 1 0,0 0 0,-1 0 0,1 0 0,0-1 0,-1 1 0,1 0 0,-1 0 0,1-1 0,-1 1 0,1 0 0,-1-1 0,0 1 0,1-1 0,-1 1 0,0 0 0,1-1 0,-1 0 0,0 1 0,0-1 0,0 1 0,1-1 0,-1 0 0,0 0 0,0 1 0,0-1 0,0 0 0,1 0 0,-1 0 0,-2 0 0,-43 4 0,39-3 0,-56 2 0,0-2 0,0-3 0,0-3 0,-89-18 0,117 14 0,-1 2 0,1 1 0,-1 2 0,-53 1 0,5 5 0,-103-4 0,179-1 0,20-3 0,20-1 0,23 6 0,-40 1 0,1 0 0,-1-1 0,0 0 0,0-2 0,0 1 0,24-9 0,-8 2 0,1 1 0,1 1 0,-1 2 0,1 1 0,58 1 0,-359-4 0,-342-53 0,497 46 0,75 10 0,144 3 0,-47 5 0,-34-3 0,1 1 0,0 1 0,29 7 0,-54-10 0,-1 0 0,1 0 0,-1 0 0,1 0 0,-1 0 0,1 0 0,-1 0 0,1 1 0,-1-1 0,1 0 0,-1 0 0,1 0 0,-1 1 0,1-1 0,-1 0 0,1 1 0,-1-1 0,0 0 0,1 1 0,-1-1 0,0 0 0,1 1 0,-1-1 0,0 1 0,1-1 0,-1 1 0,0-1 0,0 0 0,0 1 0,1-1 0,-1 1 0,0-1 0,0 1 0,0-1 0,0 1 0,0 0 0,-15 14 0,-27 6 0,-72 16 0,114-37 0,0 0 0,0 0 0,-1 0 0,1 0 0,0 0 0,0 0 0,-1 0 0,1 0 0,0 0 0,0 0 0,-1 0 0,1 0 0,0 0 0,0 1 0,0-1 0,-1 0 0,1 0 0,0 0 0,0 0 0,-1 0 0,1 0 0,0 1 0,0-1 0,0 0 0,-1 0 0,1 0 0,0 0 0,0 1 0,0-1 0,0 0 0,0 0 0,0 1 0,-1-1 0,1 0 0,0 0 0,0 1 0,0-1 0,0 0 0,0 0 0,0 1 0,0-1 0,0 0 0,0 0 0,0 1 0,0-1 0,0 0 0,0 0 0,0 1 0,0-1 0,0 0 0,1 0 0,-1 0 0,0 1 0,0-1 0,0 0 0,0 1 0,21 6 0,33 1 0,-53-8 0,64 5 0,-40-3 0,-22-2 0,-9 0 0,-839-51 0,910 53 0,-26 0 0,0-1 0,72-9 0,-108 8 0,-1 0 0,1-1 0,-1 1 0,0-1 0,1 0 0,-1 0 0,0 0 0,0 0 0,1 0 0,-1 0 0,0 0 0,0-1 0,0 1 0,-1-1 0,1 0 0,3-3 0,-4 3 0,0 1 0,-1-1 0,1 1 0,-1-1 0,1 1 0,-1-1 0,1 1 0,-1-1 0,0 0 0,0 1 0,0-1 0,0 0 0,0 1 0,0-1 0,0 1 0,-1-1 0,1 0 0,0 1 0,-2-3 0,1 1 0,-1-1 0,0 1 0,0 0 0,0-1 0,0 1 0,-1 0 0,1 0 0,-1 1 0,0-1 0,1 0 0,-1 1 0,0 0 0,-1 0 0,1 0 0,0 0 0,-1 0 0,1 1 0,-1-1 0,-7-1 0,11 3 0,-1 0 0,0-1 0,0 1 0,1 0 0,-1 0 0,0 0 0,0 0 0,1 0 0,-1 0 0,0 0 0,0 0 0,1 1 0,-1-1 0,0 0 0,1 0 0,-1 1 0,0-1 0,0 0 0,1 1 0,-1-1 0,1 0 0,-1 1 0,0-1 0,1 1 0,-1-1 0,1 1 0,-1 0 0,1-1 0,-1 2 0,-3 25 0,5-20 0,0 1 0,0-1 0,1 1 0,0-1 0,4 9 0,3 0 0,1-1 0,22 28 0,-20-28 0,0 0 0,15 29 0,-25-42 0,-1 1 0,1-1 0,0 1 0,0-1 0,0 0 0,0 0 0,0 0 0,1 0 0,-1 0 0,0 0 0,1 0 0,0-1 0,-1 0 0,1 1 0,0-1 0,0 0 0,-1 0 0,1-1 0,0 1 0,0 0 0,0-1 0,0 0 0,4 0 0,9 0 0,0-1 0,0 0 0,22-6 0,8 0 0,160 5 0,-226 5 0,-1 0 0,1 2 0,0 0 0,0 2 0,-26 11 0,-4 1 0,18-10 0,-1-2 0,0-1 0,-1-2 0,1-1 0,-1-1 0,-49-5 0,11 2 0,70 1 0,-1 0 0,1 0 0,0 0 0,-1 0 0,1 0 0,0-1 0,-1 0 0,1 1 0,0-1 0,-1 0 0,1 0 0,0 0 0,0 0 0,0 0 0,0-1 0,0 1 0,0-1 0,0 1 0,1-1 0,-1 0 0,1 1 0,-1-1 0,1 0 0,-1 0 0,1 0 0,0 0 0,0 0 0,0-1 0,0 1 0,0 0 0,1 0 0,-1-1 0,1 1 0,-1 0 0,1-1 0,0 1 0,0-1 0,0 1 0,0 0 0,0-1 0,1 1 0,-1 0 0,1-1 0,0 1 0,-1 0 0,1-1 0,0 1 0,2-2 0,-2 1 0,1 0 0,0 0 0,0 0 0,0 0 0,1 1 0,-1-1 0,0 1 0,1-1 0,0 1 0,0 0 0,-1 0 0,1 0 0,0 1 0,1-1 0,-1 1 0,0-1 0,0 1 0,1 0 0,-1 0 0,0 1 0,7-1 0,8-1 0,1 1 0,36 3 0,-22-1 0,100-2 0,122 5 0,-254-5 0,-1 1 0,0 0 0,0 0 0,0 0 0,0 0 0,1 0 0,-1 0 0,0 0 0,0 0 0,0 0 0,0 0 0,1 0 0,-1 0 0,0 0 0,0 0 0,0 0 0,0 0 0,1 0 0,-1 0 0,0 0 0,0 0 0,0 0 0,1 0 0,-1 0 0,0 0 0,0 0 0,0 1 0,0-1 0,0 0 0,1 0 0,-1 0 0,0 0 0,0 0 0,0 0 0,0 1 0,0-1 0,0 0 0,0 0 0,1 0 0,-1 0 0,0 1 0,0-1 0,0 0 0,0 0 0,0 0 0,0 0 0,0 1 0,0-1 0,0 0 0,0 0 0,0 0 0,0 0 0,0 1 0,0-1 0,0 0 0,0 0 0,0 0 0,-1 1 0,-12 9 0,-31 10 0,38-18 0,4-1 0,0-1 0,1 1 0,-1 0 0,0 0 0,0 0 0,1 0 0,-1 0 0,0 0 0,1 0 0,-1 1 0,1-1 0,0 0 0,-1 1 0,-1 2 0,3-3 0,0-1 0,0 1 0,0-1 0,0 1 0,1-1 0,-1 1 0,0-1 0,0 1 0,0-1 0,0 1 0,1-1 0,-1 1 0,0-1 0,1 1 0,-1-1 0,0 1 0,1-1 0,-1 1 0,0-1 0,1 0 0,-1 1 0,1-1 0,-1 0 0,1 1 0,-1-1 0,1 0 0,-1 0 0,1 0 0,-1 1 0,1-1 0,0 0 0,65 14 0,-53-12 0,457 45 0,-154-21 0,-269-19 0,-41-5 0,-7 0 0,-18 1 0,-33 0 0,-347-2-1365,348-2-5461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3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22533,'0'16'16,"44"4"-1464,10 8-2217,16 5 2040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7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24357,'11'21'40,"-11"2"-2200,16-5-1177,28-11 1369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7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22509,'0'-22'384,"5"31"-1832,15 3-1641,29 8 1257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22709,'22'27'-296,"4"-5"-1305,7-3-1599,13 0 1415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7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20284,'0'15'536,"-27"4"313,4-26-1289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23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 1784,'-4'-3'7558,"15"15"-5270,39 29 894,-31-24-2584,2 0 1,0-1-1,2-1 0,44 23 1,76 22 753,-127-54-1274,0 0 0,27 5 0,-35-11-63,-1 1 0,0 0-1,1 0 1,-1-1 0,1-1 0,-1 1-1,0-2 1,10-1 0,-5 1 66,0 1 0,0 0-1,0 1 1,0 0 0,0 0 0,0 1 0,23 5 0,23 2 25,-9-4 74,-1 3 0,-1 3 0,92 29 0,89 24 325,-189-54-424,62 4 1,-63-10-44,72 17 1,-50-7-21,-35-7 32,50 15 0,-32-7 67,88 17-1,-44-13 71,-53-10-75,101 30 163,66 21-55,29 5 117,-227-63-331,45 12 176,57 25 0,-27-8-122,-38-12-14,-29-12-26,-2-2 0,21 8 1,128 31 119,16 14-52,-138-48-20,-1 2 0,-1 1 0,56 28 0,21 18 5,27 15-41,-110-55-18,-8-6 7,27 19-1,-41-26-13,0 0 0,0 1 0,-1 0 0,1 0 1,-1 0-1,0 1 0,-1 0 0,5 7 0,-3-4 3,0 0 1,1 0-1,0-1 1,2 0-1,10 9 1,21 28 35,-15-15-29,-16-20 2,-1-1 0,1 1-1,8 17 1,-13-22-16,0-1 0,0 1-1,0-1 1,1 0 0,-1-1 0,1 0-1,0 1 1,0-1 0,1-1 0,6 5-1,-5-4 3,1 1-1,-1 1 0,-1-1 1,1 1-1,8 9 0,36 49 36,74 104 55,-102-131-10,-2 1-1,-2 1 1,-1 2-1,13 44 1,-30-80-32,0 0-1,-1 0 1,1 0 0,-1 0 0,0 0 0,0 0 0,-1 0 0,-1 7-1,-1 25 44,7 133 150,-5-149-217,-2 203 177,1-199-185,-1-1 1,1 0-1,-3 1 0,0-1 1,-13 32-1,1 3 0,-20 48 46,24-73-32,2-1 0,-10 44-1,-28 274 71,18-99-29,25-215-55,2 1 0,1 0 0,1 0 0,3 0 0,2 0 0,0 0 0,13 51 0,-6-47 12,3 0 0,0-2 0,3 0 0,26 50-1,-27-64-16,-7-9-8,1-2 0,0 0 0,1 0 0,1-1-1,17 19 1,-23-28 0,0 0-1,-1 0 0,0 1 1,0 0-1,0-1 0,-1 1 1,4 10-1,3 4 29,-4-11-20,0-2 1,0 0-1,1 0 1,0 0-1,1-1 0,-1 0 1,1 0-1,0-1 1,11 5-1,16 14 28,-17-12-27,1 0 1,1-1-1,0 0 0,22 8 1,89 24 11,-109-36-22,178 47 45,-162-46-29,0-2 1,57 3 0,80-7 39,-102-3-53,328 3 32,-272-4-15,-1-7-1,179-34 0,51-16 15,-60 23-3,-182 25-37,-18-5 32,116-32 0,-2 0 5,58-15-15,-200 46-17,-48 10 0,0 2 0,44-6 0,-6 7-2,-1-4 1,-1-2 0,66-20-1,148-47 27,27 4 1,194-16-32,-492 89 0,145-20 0,228-30 0,-175 26 0,217-20 0,-217 26 2,286-16 4,-351 32-5,336-3-10,-328 4 11,272 7 11,-161-2-4,-5 0-1,576 103 7,-752-94-9,65 11 3,154 49 0,-45-1 15,16 5 22,40 7-21,-65-21 1,-43 5 6,-57-19-11,-55-19 17,148 77 0,62 70 176,-178-91-112,9 5-25,-24-20-2,33 19 2,151 94 41,-234-147-105,2-3-1,1-1 1,2-4-1,63 25 1,119 55 14,72 34 23,1 0 20,-189-82-41,3-4 0,153 47 1,267 55 34,-462-137-56,347 89 26,-205-54-14,149 34 20,410 47-1,-420-83-26,85 8-1,-382-57-7,322 21 40,586-47 35,-669 8-51,-41 0-10,-152 5-8,-71 3-8,0 1 0,-1 3 0,61 6-1,-96-5-119,-1 0-1,1 0 1,0 0-1,0 0 1,0 0-1,-1 1 1,0-1-1,1 2 1,-1-1-1,1 0 1,-1 1-1,0-1 0,0 1 1,0 0-1,-1-1 1,1 2-1,-1-2 1,1 2-1,-1-1 1,-1 0-1,2 1 1,0 4-1,3 15-875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93 21645,'-5'-13'456,"-9"-19"-640,1-16 184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21637,'-4'9'0,"6"13"-2849,-23-25 1569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24109,'-5'12'-64,"1"-5"-3193,20 31 2177,6 20-1520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9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23861,'-1'42'440,"1"-36"-2856,0 8 1784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25237,'5'21'-8,"0"3"-1440,-9-2 1528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56:45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56 1840,'-8'0'15499,"27"0"-12384,-5-1-3791,3-1 1010,-1-1 0,0-1 0,26-9 0,-27 7-172,1 2 0,-1 0-1,1 0 1,18-1 0,109 2 622,22-2-370,-131 3-365,0 3-1,50 5 1,-11 0 98,97 9 157,45 2 247,-170-14-481,2 2-1,50 13 0,-88-16 233,0-1 0,16 0 0,-32-10-1764,4 3 746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56:47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1313 1266 3617,'-2'-2'749,"0"-1"1,1 1 0,0-1 0,-1 1-1,1-1 1,0 0 0,0 0-1,0 0 1,1 0 0,0-4 0,-2-31 3577,2 31-3918,-6-127 4354,-22-65-2418,26 188-2210,1 0 0,0-11 0,1 14-67,0 0 0,0 0 0,-1 0 0,0 0 0,-4-12 0,-4-6 97,-4-28 1,1 6 105,-4-16-63,8 30-148,0 1-1,-21-48 0,9 32-31,15 34-6,0 2-1,-1-1 1,-1 0 0,-14-21-1,-16-1 29,17 12-18,0 0 0,-39-35 0,45 47-20,-1 2 1,-1 0 0,-27-14-1,8 5 9,24 13-17,-1 1 1,1 0-1,-1 1 1,-20-5-1,-50-6-2,58 11-10,-1 2 1,0 1 0,0 0 0,-38 5-1,47-2-12,-1 1-1,0 1 1,1 0-1,0 0 1,0 2-1,1 0 1,-24 13-1,25-11-4,0 0 0,1 0-1,0 2 1,0-1 0,1 1-1,-21 24 1,-48 77-30,50-64 37,20-30 0,3 1 0,-1 0 0,2 1 0,-8 26 0,10-27-3,-4 11-25,3 0-1,-6 53 1,6 63-6,6-105 46,-3 24 27,-3-1-1,-16 70 1,6 3 21,15-125-37,0 20 153,0 4-3938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56:48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64 8194,'0'-2'9279,"15"-2"-6477,26 1-1420,18-2-466,-32 4-502,46-9-1,-18 3-231,-8 2 59,1-1 182,0 1 1,79 4-1,-38 10-330,-42-4 209,0-2 1,63-1 0,-43-6-198,98-10 62,-159 13 50,0 0-1008,-15-4-1773,-6-4 1269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56:58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1 221 2088,'0'0'147,"0"0"0,0 1-1,0-1 1,0 0-1,0 1 1,0-1-1,0 1 1,1-1 0,-1 1-1,0-1 1,0 1-1,1-1 1,-1 0-1,0 1 1,0-1 0,1 0-1,-1 0 1,0 0-1,0 0 1,0 1 0,1-1-1,-1 0 1,1 0-1,-1 1 1,1-1-1,-1 0 1,1 0 0,0 0 275,0 0 0,-1 0 0,1 0 0,0 0 1,-1-1-1,1 1 0,0 0 0,0-1 0,1 0 1690,0-1-1690,12-12 5872,-6 4-5303,-4 6-2960,77-103 3451,-75 99-1435,0 1-1,0 1 1,1-1-1,-1 0 1,10-5-1,6-7 430,-6-4 477,-16 23-945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56:59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1 262 3161,'9'-23'3987,"-7"19"-2965,-1 1 1,1-2-1,-1 2 0,1 0 1,4-6-1,-2 4-768,1 1 0,0-1 0,11-8 0,0 0 442,65-68 1423,-10 9-925,-69 70-1098,0 0 1,0 1 0,1 0 0,-1-1-1,0 1 1,1 0 0,3-1 0,5-3 372,-9 3-213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37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 2369,'-6'-3'144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56:59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1992,'3'13'4730,"13"8"-2697,-1 3-1803,-5 2-23,-1 0-1,-2 1 1,-1-1 0,2 30 0,2-1 542,-8-30-316,1 0 0,-4 46 1,1 22 2093,1-78-2386,-2 0 0,0 0 0,0 0 0,-8 26 0,5-24-1552,0 1 0,-1 30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57:01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960 465 3041,'-1'-2'4300,"-5"-9"-2760,0 6 35,1-1 1,0 2 0,-1-1 0,-7-4 0,7 5-1257,1 1 1,0-1-1,0 0 1,1 0-1,-1-1 1,-7-9-1,-5-17 490,13 24-540,1 0 0,-2 0 0,1 1 0,0-1 1,-1 1-1,0-1 0,-13-9 0,-88-69 1090,97 78-1240,4 4-36,0-1 0,0-1 1,-1 2-1,0 0 0,1 0 0,-9-3 0,-10-3 29,0-2-1,1 0 0,0-1 0,1-1 0,-21-16 0,35 23-72,0 2 0,-1 0-1,0 0 1,-11-4 0,-13-6 25,21 7-53,-1 2 1,-1-1-1,1 2 0,0 0 1,-2 0-1,-22-3 1,12 3 18,0 2 1,-1 0 0,1 1-1,-1 1 1,0 1 0,-34 6-1,55-6-96,-9 2-475,-1 0 0,-23 0 0,36-3-138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57:16.04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150 199 5345,'-1'-5'337,"-1"1"-1,1 0 1,0-1-1,1 1 1,-1 0-1,1 0 0,0-9 1,-2-5-155,2 14-308,-5-21 1553,4 24-1368,1 1 0,0 0 0,0-1 0,0 1 0,0-1 0,-1 1 0,1 0 0,0 0 0,0-1 0,-1 1-1,1 0 1,0-1 0,0 1 0,-1 0 0,1 0 0,0 0 0,0 0 0,0 0 0,-1 0 0,1 0 0,0-1-1,-1 1 1,1 0 0,0 0 0,-1 0 0,0 0 38,0 0 1,0 1-1,1-1 0,-1 0 1,1 0-1,-1 0 0,0 1 1,0-1-1,1 1 0,-1-1 1,1 1-1,-1 0 0,1-1 1,0 1-1,-1-1 0,1 1 1,-1 0-1,-10 17 278,0 1 1,2 0-1,-9 25 0,4-9 194,10-27-443,-4 14 44,9-17-298,4-9 1,5-9-86,10-30-140,-3 0 0,20-73-1,-19 55 812,-32 120 2511,2-8-2893,-50 129 467,46-137-465,15-40-368,5-6 155,5-8 14,6-19 103,-1-1 0,-2-1 0,10-41 0,-18 64 23,-2 1 46,-1 6 43,0-1 0,0 1-1,0-1 1,-1 1 0,0-1 0,1 0 0,-1 0-1,0 0 1,0 1 0,0-5 0,-1 7-50,1 0 0,0 0 1,0 0-1,0 0 0,-1 0 1,1 0-1,-1 0 0,1 0 0,0 0 1,-1 0-1,1 0 0,-1 0 0,1 1 1,0-1-1,-1 0 0,1 0 1,0 0-1,-1 0 0,1 1 0,0-1 1,0 0-1,0 0 0,0 1 0,-1-1 1,1 0-1,0 0 0,0 0 1,0 0-1,-1 0 0,1 1 0,0-1 1,0 0-1,0 1 0,-1-1 0,-8 13 374,-28 44-22,-37 78 0,70-124-525,9-17-79,9-19-40,43-110-33,-27 60 275,-105 266 1030,74-190-1068,1 0-1,-1 0 1,1-1-1,-1 1 1,1 0-1,-1 0 1,1 0-1,0 0 1,0 0-1,0 0 1,0 0 0,0 0-1,0 1 1,0-1-351,1-1 0,0 0 1,-1 0-1,1 0 0,0 0 0,-1 1 1,1-1-1,-1 0 0,0 0 1,1 0-1,0 0 0,0 0 1,-1 0-1,1 0 0,0 0 0,0 0 1,-1 0-1,0 0 0,2 0 1,7-1-2411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57:22.82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354 299 8562,'-1'0'98,"0"0"-1,0-1 1,1 1 0,-1 0-1,1 0 1,-1 0 0,0 0-1,0 0 1,0-1 0,0 1-1,1-1 1,0 1 0,-1-1-1,0 1 1,1-1 0,-1 1-1,1-1 1,-1 0 0,0 1-1,1 0 1,-1-1 0,1 0-1,0 1 1,0-1 0,0 0-1,0 0 1,-1 0 0,1 1-1,0 0 1,0-1 0,0-1-1,-3-29-649,3 20 739,-2-18-41,-5 37 319,-27 79 707,47-124-1541,10-40-1,-5 13 352,-14 55 498,-7 15 951,-5 20-76,-1 1-899,-1-1 1,0 0-1,-3-1 1,0 0-1,-2-1 1,-28 37-1,43-61-455,0 0-1,0 0 0,0 0 1,-1 0-1,1 0 1,0 0-1,0 0 0,0 0 1,0 0-1,0 0 0,0 0 1,-1 0-1,1 0 1,0 0-1,0 0 0,0 0 1,0 0-1,0 0 0,0 0 1,0 0-1,0 0 1,-1 0-1,1 0 0,0 0 1,0 0-1,0-1 0,0 1 1,0 0-1,0 0 0,0 0 1,0 0-1,0 0 1,0 0-1,0 0 0,0 0 1,0 0-1,0-1 0,0 1 1,0 0-1,0 0 1,0 0-1,0 0 0,0 0 1,0 0-1,0 0 0,0-1 1,0 1-1,0 0 1,0 0-1,0 0 0,0 0 1,0 0-1,0 0 0,0 0 1,0 0-1,0 0 1,0 0-1,0 0 0,0 0 1,0 0-1,4-13-136,0-1-1,8-15 1,1-4-27,-5 6 74,2 3 91,-3 0 0,-1-1 0,5-28 0,-11 53 22,0 0 1,0 0 0,0-1 0,0 1 0,0-1 0,0 1 0,0 0 0,0-1 0,0 1 0,0-1 0,0 1 0,0-1 0,0 1 0,0-1 0,0 1 0,0 0 0,0 0 0,0 0 0,0-1-1,0 1 1,0 0 0,-1-1 0,1 1 0,0-1 0,0 1 0,-1 0 0,1-1 0,0 1 0,-1 0 0,0-1 0,0 1 7,0 0 0,1 0 0,0 1 0,-1-1 0,0 0 1,0 0-1,1 1 0,-1-1 0,0 0 0,0 1 0,1-1 0,0 1 0,-1-1 1,1 1-1,-2-1 0,-18 22 266,12-10-287,-33 48 3,36-54-23,0 2 1,2 0 0,0 0 0,-1 0 0,-3 17 0,6-8-99,1-16 92,0-1 0,0 1 0,0-1 0,0 1 0,0-1 1,0 0-1,1 1 0,-1-1 0,0 1 0,0-1 0,0 1 0,1-1 0,-1 1 0,0-1 1,1 1-1,-1-1 0,0 1 0,1-1 0,-1 0 0,1 0 0,-1 0 0,1 0 1,-1 1-1,0-1 0,0 0 0,1 1 0,0-1 0,0 0-4,-1 0-1,0 0 1,1 0-1,-1 0 1,1 0-1,-1-1 1,0 1-1,1 0 1,-1 0 0,0 0-1,0 0 1,0-1-1,1 1 1,-1 0-1,0 0 1,1 0-1,-1 0 1,0 0 0,0-1-1,1 1 1,-1 0-1,0-1 1,0 1-1,0 0 1,1-1-1,-1 0 1,6-13-204,-4 8 122,43-93-356,-11 27 324,3-8 876,-101 193 764,-22 41-1387,63-105-243,31-62-42,-1-2 1,-1 1-1,0-1 0,6-22 0,10-65 202,-21 97-54,16-88 92,-17 93-71,0 0-1,0 0 1,0 1 0,0-1-1,0 0 1,-1 0 0,1 0 0,0 0-1,0 0 1,0 0 0,-1 0-1,1 0 1,0 0 0,0 1 0,0-1-1,0 0 1,-1 0 0,1 0-1,0 0 1,0 0 0,-1 0 0,1 0-1,0 0 1,0 0 0,0 0-1,-1 0 1,1-1 0,0 1 0,0 0-1,0 0 1,0 0 0,0 0 0,0 0-1,0 0 1,0 0 0,0 0-1,0 0 1,-1-1 0,1 1 0,0 0-1,0 0 1,0 0 0,0 0-1,0 0 1,0-1 0,-1 1 0,1 0-1,0 0 1,0 0 0,0 0-1,0 0 1,0 0 0,0 0 0,0 0-1,0 0 1,0-1 0,0 1-1,0 0 1,0 0 0,0 0 0,0-1-1,-10 12-5,0 4 0,2 1 1,0-1-1,0 1 1,2 1 0,-5 19-1,-12 31 51,19-58-50,1-3-12,0 1 0,0-1 0,2 0 0,-1 0 0,0 0 0,0 9 0,3-14-151,4-6 112,2-4 28,5-14-7,-1-1 0,0 1 0,-2-2 0,6-26 0,-14 47 45,0 1-1,0-1 1,0 0 0,-1 1-1,1-1 1,-1 0 0,0 1-1,-1-2 1,1 2 0,-1 0-1,-2-7 1,2 11 9,0 0 0,-1 0 0,1 0 0,0 0 0,0 1 0,-1-1 0,1 1 0,0-2 0,0 2 0,1 0 0,-2 1 0,-29 54 7,3 0 0,-30 91 0,55-143-195,2-5 35,0-11-50,4-18 14,16-105-99,-38 171 436,1 11-81,-15 68 0,33-107-183,5-10 15,8-12 29,-8 5 47,-1-1 1,0 1-1,0-1 1,-2 1-1,5-17 0,4-46-5,-11 67 8,2-14 82,-4 23 157,-3 29-73,-47 182 122,47-196-246,4-13-42,4-13-45,19-59 33,28-73-15,-43 122 17,2 0-1,-1 0 1,2 2-1,0-2 1,25-26-1,-34 42 11,0-2 0,2-1 0,-1 1 0,0 0 0,1-1 0,-1 2 0,1-1 1,0 0-1,-1 1 0,1-1 0,-1 1 0,2-1 0,4-1 0,-8 4 9,1-1-1,-1 0 1,0 0 0,0 0 0,1 0 0,-1 0 0,0 1-1,0-1 1,0 0 0,1 0 0,-1 0 0,0 0 0,0 0-1,0 0 1,0 0 0,1 1 0,-1-1 0,0 0-1,0 0 1,0 1 0,0-1 0,0 0 0,0 0 0,0 1-1,0-1 1,0 0 0,0 1 0,0-1 0,0 0 0,0 0-1,0 1 1,-1 12 180,1-9-106,-1 41 115,3 0 0,11 68 0,-12-110-199,-1 0-5,1 2 0,0-2 0,0 0-1,0 1 1,-1-1 0,2 1 0,-1-1 0,1 1 0,3 3-1,-5-7 7,1 0 0,-1 1-1,0-1 1,0 0 0,0 0 0,0 0-1,1 0 1,-1 0 0,0 1-1,0-1 1,0 0 0,0 0-1,0 0 1,0 0 0,1 0-1,-1 0 1,0 0 0,0 0-1,1 0 1,-1 0 0,0 0-1,0 0 1,1 0 0,-1 0 0,0 0-1,0 0 1,1 0 0,-1 0-1,0 0 1,0 0 0,1 0-1,-1 0 1,0-1 0,0 1-1,0 0 1,1 0 0,-1 0-1,0 0 1,0 0 0,0-1 0,0 1-1,0 0 1,0 0 0,0 0-1,0-1 1,0 1 0,0 0-1,0 0 1,1 0 0,-1 0-1,0 0 1,0 0 0,0 0-1,0-1 1,0 1 0,0 0-1,0-1 1,5-15 118,-5 15-103,27-103 77,24-80 11,-44 172-57,-7 12-44,0 0 0,0 0 0,0 0 0,1 0 0,-1 0 0,0 0 0,0 0 1,0 0-1,1 0 0,-1 0 0,0 0 0,0 0 0,0 0 0,1 0 0,-1 1 0,0-1 0,0 0 0,0 0 0,0 0 0,1 0 0,-1 1 0,0-1 0,0 0 0,0 0 0,0 0 0,0 0 0,0 1 0,0-1 0,0 0 0,0 0 0,0 0 0,0 1 0,0-1 0,0 0 0,0 0 0,0 1 0,4 24 237,1 47-23,10 98-154,-14-166-62,-1-1-4,0 0 0,1 0 1,0 0-1,0 0 1,0 0-1,-1 0 1,2 0-1,2 4 1,-4-7 8,0 0 0,1 0 0,-1 0 0,1-1 1,-1 1-1,0-1 0,1 1 0,-1-1 0,0 1 1,1-1-1,-1 1 0,0-1 0,0 1 0,1-1 1,-1 1-1,0 0 0,0 0 0,0-1 0,0 1 1,0-1-1,0 1 0,0-1 0,0-1 0,3-15 119,2-27-18,-2-72 0,-3 69-111,6-54-1,-6 100 2,1-1 0,-1 1 0,0-1 0,1 1 0,-1 0 0,0-1 0,0 1 0,1 0 0,0 0 0,1-2 0,-2 2 0,0 1 0,1 0 0,-1 0 1,0 0-1,0-1 0,0 1 0,0 0 1,0 0-1,1 0 0,-1 0 0,0 0 0,0 0 1,1 0-1,-1 0 0,0 0 0,1 0 1,-1 0-1,0 0 0,1 0 0,-1 0 1,0 0-1,1 0 0,-1 0 0,0 0 1,1 0-1,-1 0 0,0 0 0,0 0 0,0 0 1,1 0-1,2 2-7,-1 0 0,1 0-1,-1 0 1,0 0 0,0 0 0,4 5 0,-5-5 19,23 30 17,26 45-1,-17-24-4,-20-33-7,-1-3 12,0 0 1,-2 1-1,13 31 0,-23-49-21,0 0 0,0 0 1,0 0-1,0 0 0,0 0 1,0 0-1,0 0 0,-1 0 1,1 1-1,0-1 0,0 0 1,0 0-1,0 0 0,0 0 1,0 0-1,0 0 1,0 0-1,0 0 0,0 0 1,0 0-1,0 0 0,0 0 1,0 0-1,0 0 0,0 0 1,0 0-1,-1 0 0,1 0 1,0 0-1,0 0 0,0 0 1,0 0-1,0 1 0,0-1 1,0 0-1,0 0 0,0 0 1,0 0-1,0 0 0,0 0 1,0 0-1,0 0 0,0 0 1,0 0-1,0 0 0,0 0 1,0 0-1,0 0 0,0 0 1,0 1-1,0-1 0,1 0 1,-1 0-1,0 0 0,0 0 1,0 0-1,0 0 0,0 0 1,0 0-1,0 0 0,0 0 1,0 0-1,-5-6 105,-8-10-60,-66-141-43,67 126-12,1-1 0,1 1 0,-5-44 0,14 75 1,1 0 0,0 0 0,0 0 0,0 0 0,0 0 0,0 0 0,0-1 0,0 1 0,0 0 0,0 0 0,0-1 0,0 1 0,0 0 0,0 0 0,0 0 0,0-1 0,0 1 0,0 0 0,0 0 1,0-1-1,0 1 0,0 0 0,0 0 0,0 0 0,0-1 0,0 1 0,1 0 0,-1 0 0,0 0 0,0 0 0,0-1 0,0 1 0,0 0 0,0 0 0,0 0 0,0 0 0,0 0 0,1 0 0,-1 0 1,0 0-1,0 0 0,1 0 0,9 5-50,13 16 73,-21-18-25,27 28 19,-1 1 1,-2 1 0,23 39-1,-43-62 5,0 1-1,-1 0 0,-1 0 0,1 0 0,-2 0 1,0 1-1,0 0 0,0 18 0,-3-30-11,1 1-1,-1-1 1,0 0 0,0 0-1,0 0 1,0 1-1,0-1 1,0 0 0,0 0-1,0 0 1,0 0-1,0 0 1,0 0-1,0 0 1,0 0 0,0 1-1,0-1 1,0 0-1,-1 0 1,1 0 0,0 0-1,0 1 1,0-1-1,0 0 1,0 0 0,0 0-1,0 0 1,0 1-1,0-1 1,0 0 0,0 0-1,0 0 1,0 0-1,-1 0 1,1 0 0,0 0-1,0 0 1,0 1-1,-1-1 1,-6-5 73,-4-13-76,-24-93-66,14 42 58,17 56 1,-1-2 0,0 0-1,1-1 1,1 1 0,-3-27-1,6 41 0,0 0 0,0 0 1,0 1-1,0-1 0,0 0 0,1 0 0,-1 0 0,0 0 0,0 0 1,1 1-1,-1-1 0,0 0 0,1 0 0,-1 0 0,0 0 0,1 0 0,0 0 1,0 1 0,-1 0-1,1 0 1,-1-1 0,1 1 0,-1 0 0,1 0 0,-1 0 0,0 0 0,1 0 0,-1-1 0,1 1 0,-1 0 0,1 0 0,-1 0 0,1 1 0,0-1 0,-1 0 0,1 0 0,-1 0 0,0 0 0,0 0 0,1 1 0,0-1-1,2 1-1,1 1-1,-2 1 0,2-2 0,-1 2 0,0 0 0,5 3 0,1 6 11,1 0 1,-1 0-1,-1 1 1,11 22 0,20 58 9,-23-53 2,-9-24 18,0 0-1,-2 0 1,-1 1-1,0-1 1,-1 1-1,1 19 1,-5-36-21,1 0-1,-1 0 1,1 0 0,0 0-1,-1 0 1,1-1 0,-1 1-1,1 0 1,-1 0 0,1 0-1,-1 0 1,1-1 0,-1 1-1,1 0 1,-1-1 0,1 1-1,0 0 1,0 0 0,0 0-1,-1 0 1,1-1 0,0 1-1,-1-1 1,-6-10-9,1-1 0,1 1-1,0-1 1,0-1 0,2 1 0,-4-19 0,6 16-53,4 11-53,4 9 11,4 10 87,-1 0-1,0 1 1,-2 0 0,0 0-1,7 24 1,-5-15 2,20 37 1,-25-52 11,-3-7 3,-1 0 0,1 0 0,-1-1 1,2 2-1,2 2 103,-15-15 141,5 5-234,0-1 0,0 2 1,-1-1-1,0 0 0,0 2 0,0-2 0,0 2 0,0 0 0,0 0 0,0 0 0,0 0 0,-1 0 0,0 2 0,1-1 0,-1 1 0,-12 0 0,-179 14 58,0 1-19,100-9-91,151 0-655,15-4 632,-2-3 0,2-2 0,127-23 0,-59 6 700,-167 26-153,21-4-465,0 0 1,-1-1 0,-11 1-1,10-2-10,-21 0 14,31 0-36,0 0-1,1 0 0,-1-1 0,0 1 1,0-1-1,1 1 0,-1-1 1,0 1-1,1-1 0,0 0 0,-1 1 1,0-1-1,1 0 0,-3-2 1,3 2-6,1 1 1,-1-2 0,1 1-1,0 0 1,0 0 0,0 0-1,-1 0 1,1 0 0,0 0 0,0 0-1,0-1 1,0 2 0,0-1-1,0 0 1,0-2 0,5-19-88,-3 9 52,-1 6 30,1-1 0,1 0 1,-2 0-1,3 1 0,-2-1 1,2 1-1,0 0 0,0 0 1,7-9-1,-10 15 19,0-2 0,0 1-1,0 1 1,0-2 0,0 1 0,-1 0-1,0 0 1,0-1 0,1 2 0,-1-2 0,0 1-1,0 0 1,0-1 0,0 2 0,-1-2-1,1 1 1,-1-4 0,-2-18-2,3 24-8,0-1 1,0 1-1,0-1 0,0 1 0,0-1 0,0 1 1,0 0-1,0-1 0,0 1 0,0-1 0,1 1 1,-1-1-1,0 1 0,0 0 0,1 0 1,-1 0-1,0-1 0,0 1 0,1-1 0,-1 1 1,0 0-1,1-1 0,-1 1 0,7 3-77,7 18 8,-14-20 77,14 25-56,28 44-1088,-36-64-123,-1-3 402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57:41.13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382 346 3657,'-8'5'1014,"6"-4"-510,0 0-1,1 0 1,-1 0-1,0 0 1,0 0-1,0-1 1,-1 1 0,2 0-1,-2-1 1,-1 1 1139,5 11-1364,0-1 0,5 22 0,1 2-223,2 38-24,-9-73-34,0 0 0,0 0 0,0 0 0,0 0 0,0-1 1,0 1-1,0 0 0,0 0 0,0 0 0,1 0 0,-1 0 1,0 0-1,0 0 0,0 0 0,0 0 0,0 0 0,0 0 0,0 0 1,0 0-1,1 0 0,-1 0 0,0 0 0,0 0 0,0 0 1,0 0-1,0 0 0,0 0 0,0 0 0,0 0 0,0 0 1,0 0-1,0 0 0,0 1 0,0-1 0,0 0 0,0 0 0,0 0 1,0 0-1,0 0 0,0 0 0,0 0 0,0 0 0,0 0 1,1 0-1,-1 0 0,0 1 0,0-1 0,0 0 0,0 0 1,0 0-1,3-8 44,7-55 195,-7 35-98,3 0 0,0-1 0,18-47 0,-21 72 2802,-1 10-2085,-2 9-579,-3 13 285,0 0-1,-16 55 1,16-106-192,22-66 768,-19 88-869,-28 83 305,11-38-459,16-72-147,4-4-2,1 9 68,-2 1 1,-2-39-1,-1 59 277,-3 5-199,-1 8-36,-2 23-31,-2 54 0,4-33 5,5-54-46,0 0 0,0-1 0,0 1 0,0 0 0,0 0 0,0 0 1,0 0-1,-1-1 0,1 1 0,0-1 0,-1 1 0,1 0 0,0 0 0,-1 0 0,1 0 1,-1-1-1,0 1 0,1-1-1,-1 0 0,1 0 0,0 0-1,-1-1 1,1 1 0,-1 0 0,1-1 0,-1 1 0,1-1 0,0 1 0,-1 0 0,1-1 0,0 1-1,0-1 1,-1 1 0,1-1 0,0 1 0,0 0 0,0-1 0,0 0 0,-9-33-9,-13-145 62,22 178-56,-4 65 650,4 77-580,-1-159-62,-5-24 0,1 4-1,-3-105 170,16 222 179,-1-36-353,-6-27-7,2-2 0,-1 2 0,2-2 0,0 1 0,7 14 0,-9-45 5,-24-212 69,19 212-62,-1-19 169,0 96 94,21 193-242,-17-254 88,-5-3-86,-2-6-26,-5-11-7,-12-31 0,3 6-18,-17-47 42,46 107-27,2 1 0,0-2 0,14 16 0,-11-14 5,-1 0 1,12 20-1,-28-43 116,2-1 0,-1 0 0,-1-10 0,-5-16-78,-5 4-32,1 0 1,-3 0 0,-37-50 0,1 2 19,45 67-21,3 3-2,0 1 0,-1 0 1,0-1-1,-9-7 0,28 37-259,28 24 236,2-1-1,73 56 1,-107-92 20,-4-4 15,3 1 15,-9-6-17,0 0 0,-1 0 0,1 0 0,0 0 0,0 0 0,0 0 0,0 0 0,0 0 0,0 0 1,0 0-1,0 0 0,0 0 0,0 0 0,0 0 0,0 0 0,0 0 0,0 0 0,0 0 0,0 1 0,0-1 1,0 0-1,0 0 0,0 0 0,0 0 0,-8-4 47,2 0 0,-1 0 0,-10-8 0,-7-5-44,-184-118 64,190 125-79,14 10-12,2-2-1,-2 0 1,1 1-1,0-1 1,1 0 0,-2 0-1,2 0 1,-1 0-1,-3-5 1,6 7 7,0 0 0,0 0 0,0-1 0,0 1 0,0 0 0,0 0 0,0-1 0,0 1 0,0 0 0,0 0 1,0 0-1,0 0 0,0 0 0,0 0 0,0 0 0,0 0 0,0-1 0,0 1 0,0 0 0,0 0 0,0 0 0,0-1 1,0 1-1,0 0 0,0 0 0,0 0 0,1 0 0,-1-1 0,0 1 0,0 0 0,0 0 0,1 0 0,-1 0 0,0 0 0,0 0 1,0-1-1,1 1 0,-1 0 0,0 0 0,0 0 0,0 0 0,1 0 0,-1 0 0,0 0 0,0 0 0,1 0 0,-1 0 1,0 0-1,0 0 0,1 0 0,-1 0 0,0 0 0,0 0 0,0 1 0,13 0-54,-4 1 52,-2 2-1,2-1 1,-1 2-1,-1-1 1,1 0 0,-1 1-1,1 0 1,10 12-1,3 0 4,46 31-4,42 35 43,-98-71 59,-18-13 188,-23-16 81,26 14-431,-32-18 104,10 7-19,0-1-1,-42-35 0,-47-60-41,114 109 18,0-1-1,-1 0-1,0 0 0,0 0 0,2 0 1,-2 1-1,1-2 0,-1 1 0,1 0 1,1 0-1,-1 0 0,0 0 0,0-3 1,1 5 2,0 0 0,0-1 0,0 1 0,0 0 0,0 0 0,1 0 0,-1 0 0,0 0 1,0 0-1,0 0 0,0-1 0,1 1 0,-1 0 0,0 0 0,0 0 0,0 0 0,1 0 0,-1 0 0,0 0 1,0 0-1,0 0 0,0 0 0,0 0 0,0 0 0,0 0 0,0 0 0,1 0 0,-1 0 0,0 0 0,0 0 1,0 0-1,0 1 0,1-1 0,-1 0 0,0 0 0,0 0 0,0 0 0,0 0 0,1 0 0,-1 0 0,0 1 1,0-1-1,11 6-6,-9-5-2,55 36 4,65 54 0,-75-55 15,-39-29 0,1-1 0,-1 2 0,0 0 0,0 0 0,8 13 0,-14-17 164,-6-5-29,-5-7-20,-2-4-102,1 0 0,-1 0-1,-1 1 1,-20-16 0,20 18-19,0-1-1,1 1 1,0-1 0,1-1-1,-16-23 1,26 34-6,-1 0-1,1-1 1,0 1-1,-1 0 1,1 0-1,0-1 1,0 1-1,-1-1 0,1 1 1,0-1-1,0 1 1,0-1-1,0 1 1,0-1-1,0 1 1,0-1-1,0 1 1,0 0-1,0-1 1,0 1-1,0-1 1,0 1-1,0-1 1,1 0-1,-1 1 3,0 0 0,1-1 0,0 1 0,-1 0-1,0 0 1,0 0 0,1 0 0,-1-1 0,1 1 0,-1 0 0,1 0-1,-1 0 1,1 0 0,0 0 0,-1 0 0,1 0 0,-1 0-1,0 1 1,1-1 0,29 11-33,-26-10 35,1 2 0,85 37-20,-80-34 22,0 0 0,-1 0 0,1 1 0,-1 1 0,0-1 0,10 13 0,-7-6 33,18 20-63,-22-23 135,-6-9 14,-4-2 59,-104-107-113,95 89-112,12 12-75,0 5 118,-1 1-1,0 0 0,0 0 1,1 0-1,-1 0 0,1 0 0,0 0 1,-1 0-1,1 0 0,-1 0 1,1 0-1,-1 0 0,1 0 0,-1 0 1,0 0-1,1 0 0,-1 1 1,1-1-1,-1 0 0,1 1 0,3 0 4,0 2-1,-1-1 1,1 2-1,-1-2 0,0 2 1,0-2-1,0 2 0,0-1 1,0 1-1,-1-1 1,3 6-1,5 6 1,4 5 6,-4-6 8,1-1 0,14 16 0,-24-28 86,-3-2-82,1-1 0,-1 1 0,1-1 0,-1 0 0,1 1 0,0 0 0,-1-2 0,1 1 0,-1-3 0,-1 2 0,-5-8 1,4 10-30,6 9-32,11 29 11,-8-26 43,-1 1-1,0-1 0,-1 1 1,2 20-1,-4-18 6,0-1 0,-2 0 1,0 1-1,-1 0 0,1-2 0,-3 2 0,1-1 1,-1 0-1,-1 0 0,0-1 0,-8 15 1,12-25-14,0-1 1,0 1 0,-1 0 0,1 0 0,0-2 0,0 2 0,-1 0 0,0-1 0,2 0 0,-2 0-1,0 0 1,0 0 0,1 0 0,-1 0 0,0-1 0,-4 3 0,6-3-7,0 0 0,0 0 0,-1-1 1,1 1-1,0 0 0,0 0 0,0 0 0,0 0 0,0 0 1,0 0-1,0 0 0,0 0 0,0-1 0,0 1 0,0 0 1,0 0-1,0 0 0,0 0 0,-1 0 0,1-1 0,0 1 1,0 0-1,0 0 0,0 0 0,0 0 0,0 0 0,0 0 1,0 0-1,0 0 0,0 0 0,0 0 0,0-1 0,0 1 1,0 0-1,0 0 0,0 0 0,0 0 0,0-1 1,0 1-1,1 0 0,-1 0 0,0 0 0,0 0 0,0 0 1,0-1-1,0 1 0,0 0 0,0 0 0,0 0 0,0 0 1,5-8-51,-5 8 48,11-21-56,-7 12 66,1-1-1,1 2 0,0-2 1,0 2-1,13-14 1,-26 30 99,0 1 1,-11 18-1,-2 5-62,-2-4-13,37-37-339,0-4 270,0-1 0,11-16 0,-18 20 41,1-1 0,0 2-1,1 0 1,-1 0 0,1 0 0,1 1 0,13-7 0,-30 18 180,1 1 1,-1 1-1,1 0 1,-9 9-1,-22 29-117,24-27-36,7-9-22,0 0 0,0-1 0,0 1 0,-1-2 0,1 1 0,-10 6 0,14-11-63,2-3-323,-1 1 159,1 0-1,0 0 1,0 1-1,0 0 1,-1-1-1,1 0 1,-1 0 0,1 0-1,0 0 1,1 1-1,-1-1 1,0 1-1,0-1 1,8-4-1565,1-7 281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57:45.8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502 387 2681,'-4'5'858,"-1"-1"0,1 0 1,1 1-1,-1 0 0,1 1 1,-1-1-1,-3 11 0,2-2 220,-6 28 0,7-26-1012,0-1 689,1-13 316,1-11-714,1 2-356,1 1-1,0-2 0,0 1 0,1-1 0,0 2 0,0-1 1,1 0-1,0-1 0,0 1 0,1 1 0,0 0 1,1-1-1,5-9 0,-6 16 1419,-2 7-838,4 13-662,-4-9 162,-1-10-81,5 14-23,-5-15 17,0 1 1,0 0-1,1-1 1,-1 1-1,0-1 1,1 1-1,-1-1 1,0 0-1,1 1 0,-1-1 1,1 1-1,-1-1 1,1 1-1,-1-1 1,1 1-1,-1-1 1,0 1-1,0-1 1,1 1-1,0-1 1,0 0-1,-3-20 394,1 11-355,0-1-1,1 1 1,-1-1-1,2 1 1,0-1-1,-1 2 1,2-1-1,0-1 1,4-8 0,-6 18-32,0 0 0,0 1 0,0-1 0,0 0 0,0 0 0,0 0 0,0 1 0,0-1 0,0 0 0,0 0 0,0 0 0,1 0 0,-1 1 0,0-1 0,0 0 0,0 0 0,0 0 0,1 0 0,-1 0 0,0 1 0,0-1 0,0 0 0,0 0 0,0 0 1,0 0-1,0 0 0,0 0 0,1 0 0,-1 0 0,0 0 0,0 0 0,1 0 0,-1 0 0,0 0 0,0 0 0,0 0 0,1 0 0,-1 0 0,0 0 0,0 0 0,1 0 0,-1 0 0,0 0 0,0 0 0,0 0 0,1 0 0,-1-1 0,0 1 0,0 0 0,0 0 1,0 0-1,1 0 0,-1 0 0,0-1 0,0 1 0,0 0 0,0 0 0,0 0 0,0-1 0,0 1 0,0 0 0,0 0 0,0 0 0,0-1 0,0 1 0,0 0 0,0 0 0,0 0 0,0-1 0,5 15 116,-5-13-116,16 78 229,-14-68-193,-2 0 0,0 1 0,0-1 0,-3 23 0,3-33-13,-1 1 1,1-2-1,0 1 1,0 1-1,-1-1 1,1 1-1,-1-2 1,1 1-1,0 1 1,-1-1-1,0 0 0,0 0 1,0-1-1,0 1 1,0 1-1,1-1 1,-2 1-1,1-2-16,1 0 1,0-1-1,-1 1 1,1 0-1,0 0 0,-1 0 1,1 0-1,0 0 0,-1 0 1,1 0-1,0-1 0,0 1 1,0 0-1,0 0 1,-1 0-1,1-1 0,0 1 1,0 0-1,-1 0 0,1-1 1,0 1-1,0 0 0,0-1 1,0 1-1,-1 0 1,1-1-1,0 1 0,0 0 1,0 0-1,0 0 0,-3-11 4,-3-17-13,1 1 1,1-33 0,2 33 23,0 0 1,-9-39-1,11 65-12,0 0 0,-1 1 0,1 0 0,0-1 0,0 0 0,-1 1 1,1-1-1,0 0 0,-1 1 0,1-1 0,0 0 0,-1 1 0,1 0 0,-1 0 0,1-1 0,-1 0 0,-6 2 647,-2 1-242,8-2-413,1 1 1,0-1 0,-1 1 0,1-1-1,-1 1 1,0-1 0,1 1-1,-1 0 1,1-1 0,-1 0-1,1 1 1,0 0 0,0-1-1,0 1 1,0 0 0,-1 0-1,1-1 1,0 1 0,0-1 0,0 1-1,0 0 1,0-1 0,0 2-1,-1 21 29,1-20-31,-1 13-4,2 0 0,0 0 0,0 0 0,2 0 0,6 22-1,-21-73 955,-2-8-735,-26-52 0,-7 21 147,6 12-136,75 108-269,-29-39 38,1-1-1,0 0 0,0 0 1,1 0-1,-1-1 1,1 0-1,10 6 0,-17-11 47,-13-14 631,-27-22-455,-62-43 0,99 77-212,1 1 0,-1-1 1,1 0-1,-1 0 0,0 1 0,0-1 0,0 1 1,0 0-1,0 0 0,-3-1 0,14 17-231,21 11 282,-44-28 591,-8-11-509,19 10-95,1 0 0,0 2 0,-2-2 1,1 1-1,1 1 0,-2-1 0,1 0 0,-7 0 0,7 2-29,-1-1-1,0 0 1,1 0-1,0-1 1,-1 2-1,1-2 1,0 0-1,0 0 1,-1 0-1,2-1 1,-1 2-1,0-2 1,-6-5-1,0 1 18,7 6-29,1 0-1,1 0 1,-1 0 0,0 0 0,1 0 0,0-1 0,-1 1 0,-2-3-1,3 2 7,-1 1 0,0 0 0,2 0 0,-2 0 0,0-1 0,0 1 0,1 0 0,-1 1 1,0-1-1,0 0 0,0 1 0,-3-2 0,2 1 0,1 0 0,-1 1 0,1-1 0,-1 0 0,1-1 0,0 1 0,-1 0 0,-1-3 0,-20-18-560,29 23-793,3 1 487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57:47.5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6129,'-1'0'159,"0"1"0,1 0 0,-1 0-1,0-1 1,0 1 0,1 0 0,0 1 0,0-1-1,-1 0 1,1-1 0,-1 1 0,1 0 0,0 1-1,0-1 1,0 0 0,-1-1 0,1 2 0,0-1-1,1 0 1,-1 0 0,0 0 0,0 0 0,0 0-1,1 0 1,-1 0 0,1 1 0,2 5 971,0 0 0,8 12 0,-6-11-253,2 4-554,5 9-103,0 0 0,-1 2-1,8 23 1,-17-38 5,1 1 1,0-2-1,0 2 1,9 12-1,-12-21-171,1 0 0,-1 0 0,1 0 0,-1 0 0,1 0 0,-1 0 0,1 0 0,-1 0 0,1 0 0,-1 0 0,1 0 0,-1 0 0,0 0 0,0 0 0,0 0 0,1 0 0,-1-1 0,1 1 0,-1 0 0,1 0-1,-1-1 1,0 1 0,1 0 0,-1-1 0,0 1 0,1 0 0,-1-1 0,0 1 0,1-1 0,-1 1 0,0 0 0,0-1 0,14-15-346,-11 13 441,4-6-145,2 1 0,14-11 0,-14 12 19,-1 0 0,0 0 1,8-10-1,-13 16 203,-1-1 0,1-1 0,0 2-1,0 0 1,0-1 0,1 0 0,-2 1 0,2 1 0,-1-2 0,0 1-1,1 1 1,-1-1 0,4 0 0,-5-23-85,-2 2 41,-10 29 119,-1 3-167,3 1 0,-1 0 0,1 1 0,-11 21 0,-9 12-93,22-35-35,-29 43 11,32-44-64,0 1 438,1-10-1420,-2-6-1610,-2-9 1579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11:3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22 15547,'-18'-1'496,"2"-10"-135,13 11-9,2-1-104,-1 0-1241,10-7 721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4:39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99 1840,'-13'0'15499,"46"-1"-12384,-6 0-3791,3-3 1010,-1-1 0,1-2 0,46-15 0,-49 13-172,1 0 0,1 2-1,0 0 1,32-1 0,199 1 622,40-2-370,-238 6-365,1 4-1,89 11 1,-18-1 98,175 15 157,82 4 247,-308-24-481,0 3-1,95 22 0,-162-29 233,0 1 0,31 0 0,-60-19-1764,8 4 746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4:39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2389 2252 3617,'-3'-5'749,"-1"0"1,2 1 0,-1-1 0,1 1-1,0-2 1,0 1 0,1 0-1,0 0 1,0 0 0,-1-7 0,0-57 3577,2 57-3918,-11-226 4354,-41-116-2418,50 335-2210,0-1 0,0-20 0,3 27-67,-1-2 0,-2 1 0,1 1 0,-1-2 0,-8-22 0,-5-8 97,-10-51 1,4 10 105,-8-28-63,15 54-148,-2 1-1,-37-83 0,17 53-31,27 65-6,0-1-1,-2 0 1,-1 1 0,-27-39-1,-29 0 29,34 20-18,-3 0 0,-70-61 0,81 83-20,-2 2 1,0 1 0,-50-23-1,13 5 9,45 27-17,-1 0 1,0 0-1,-1 1 1,-35-8-1,-93-10-2,105 20-10,1 1 1,-2 3 0,1 1 0,-70 8-1,85-4-12,0 2-1,0 2 1,1 0-1,0 2 1,0 1-1,0 1 1,-42 22-1,46-19-4,0 0 0,0 1-1,2 1 1,0 1 0,1 1-1,-38 41 1,-86 140-30,88-116 37,40-52 0,0 0 0,3 2 0,1-1 0,-12 49 0,16-50-3,-4 20-25,1 2-1,-7 93 1,9 110-6,10-184 46,-4 42 27,-7-1-1,-27 122 1,9 7 21,28-222-37,1 34 153,-1 8-3938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3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 3617,'-9'-1'-48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4:39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2 114 8194,'-1'-3'9279,"28"-5"-6477,47 2-1420,36-2-466,-63 6-502,87-15-1,-33 3-231,-16 5 59,2-1 182,0 2 1,144 6-1,-68 17-330,-79-5 209,2-4 1,114-4 0,-76-8-198,174-20 62,-286 25 50,0-2-1008,-29-6-1773,-10-6 1269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4:39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1 392 2088,'0'1'147,"0"-1"0,0 1-1,0 0 1,1 0-1,-1 0 1,0 0-1,1-1 1,-1 0 0,0 1-1,1 0 1,-1-1-1,0 1 1,0 0-1,1-1 1,-1 1 0,1 0-1,0-1 1,-1 0-1,1 0 1,0 1 0,0-1-1,-1 1 1,0-1-1,1 1 1,0-1-1,0 0 1,1 1 0,-1-1 275,0 0 0,1-1 0,-1 1 0,1 0 1,-2-1-1,2 1 0,-1-1 0,1 0 0,3-2 1690,-2 0-1690,23-22 5872,-12 8-5303,-8 8-2960,142-180 3451,-137 176-1435,0 1-1,0-1 1,1 1-1,1 1 1,14-12-1,13-11 430,-11-6 477,-28 40-945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4:39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1 465 3161,'18'-41'3987,"-15"34"-2965,-1 1 1,1 0-1,-1-1 0,2 1 1,7-9-1,-4 7-768,2-1 0,0 0 0,20-14 0,1 0 442,116-120 1423,-16 14-925,-127 127-1098,1-2 1,1 2 0,-1-1 0,0 1-1,1 0 1,-1-1 0,7-1 0,9-4 372,-18 5-213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4:39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1992,'7'22'4730,"20"16"-2697,2 5-1803,-11 3-23,-2 1-1,-4 0 1,0 1 0,3 49 0,2 2 542,-12-55-316,-1 0 0,-5 82 1,2 40 2093,-1-139-2386,0-1 0,-3 1 0,0-1 0,-13 48 0,9-44-1552,1 1 0,-3 56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4:39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1747 826 3041,'-2'-3'4300,"-10"-17"-2760,3 11 35,-1 0 1,1 1 0,-2-1 0,-13-7 0,15 10-1257,-1-1 1,1 0-1,0 0 1,1 0-1,-1-1 1,-12-18-1,-12-28 490,27 41-540,-1 0 0,1 1 0,-3 0 0,1 1 1,-1 0-1,0 0 0,-22-19 0,-164-120 1090,179 138-1240,7 4-36,0 1 0,-1 1 1,0 0-1,0 0 0,-1 0 0,-13-5 0,-20-5 29,0-2-1,2-2 0,0-2 0,2-2 0,-38-27 0,63 43-72,1-1 0,-2 1-1,1 1 1,-22-7 0,-23-11 25,37 14-53,-1 1 1,0 0-1,-1 2 0,1 1 1,-2 0-1,-42-5 1,22 5 18,0 2 1,0 2 0,-1 1-1,1 2 1,-1 3 0,-63 9-1,103-11-96,-20 5-475,1-1 0,-45 0 0,68-5-138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4:39.27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274 352 5345,'-4'-6'337,"2"-2"-1,0 0 1,0 1-1,1-1 1,0 0-1,0 0 0,1-14 1,-2-9-155,1 24-308,-9-39 1553,10 46-1368,0-1 0,0 0 0,-1 1 0,1-1 0,0 0 0,-1 1 0,1-1 0,0 1 0,0-1 0,-1 1-1,1 0 1,-1 0 0,1-1 0,-1 1 0,1-1 0,-1 1 0,0-1 0,1 1 0,-1 0 0,1-1 0,0 1-1,-1 0 1,0 0 0,1 0 0,-2-1 0,0 2 38,2-1 1,-2 1-1,1-1 0,-1 1 1,1 0-1,1-1 0,-2 1 1,1-1-1,0 1 0,-1 0 1,2 0-1,-1 0 0,0 0 1,0 0-1,0 0 0,0 0 1,0 3-1,-19 27 278,1 2 1,2 1-1,-15 44 0,6-17 194,19-46-443,-7 25 44,16-32-298,7-14 1,9-19-86,18-50-140,-4-2 0,34-129-1,-34 97 812,-57 215 2511,3-15-2893,-91 228 467,84-244-465,29-68-368,6-12 155,11-16 14,10-32 103,-2-2 0,-3 0 0,19-74 0,-36 112 23,-1 3 46,-2 10 43,0-2 0,0 2-1,-1-1 1,0 1 0,0-1 0,0-1 0,0 2-1,-1-1 1,0 0 0,-1-6 0,0 11-50,0 0 0,1-1 1,-1 1-1,0 0 0,1 0 1,0 0-1,-1 0 0,0 1 0,1-1 1,-1 0-1,0 0 0,1 0 0,-1 0 1,0 1-1,1-1 0,0 0 1,-1 0-1,1 1 0,-1-1 0,0 0 1,1 0-1,-1 0 0,1 1 0,-1-1 1,1 1-1,-1-1 0,1 1 1,0-1-1,0 1 0,0 0 0,0-1 1,-1 1-1,1-1 0,0 1 0,-19 21 374,-48 80-22,-66 138 0,126-222-525,15-29-79,17-32-40,79-197-33,-49 105 275,-192 476 1030,136-339-1068,0 0-1,0-1 1,0 0-1,0 1 1,1 0-1,0 0 1,0-1-1,-1 1 1,1-1-1,0 0 1,0 1 0,0 0-1,0 2 1,1-3-351,-1-1 0,1 1 1,0-1-1,1 1 0,-1-1 0,0 1 1,-1-1-1,2 0 0,-1 0 1,0 0-1,1 0 0,-2 0 1,1 0-1,1 0 0,-1 0 0,0 0 1,0 0-1,0 0 0,2 0 1,12 0-2411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4:39.27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644 532 8562,'-1'0'98,"-1"0"-1,1-1 1,0 1 0,-1 0-1,1-1 1,-1 1 0,1-1-1,0 1 1,-1 0 0,1-1-1,1 0 1,-2 0 0,1 0-1,0 0 1,-1 0 0,2 1-1,-1-1 1,0 0 0,0-1-1,0 1 1,0 0 0,0 0-1,1 0 1,0 0 0,-1-1-1,1 1 1,-1 0 0,1 0-1,0-1 1,-1 1 0,1-2-1,-4-51-649,4 34 739,-4-32-41,-9 65 319,-50 143 707,89-222-1541,15-70-1,-7 21 352,-29 98 498,-9 28 951,-12 36-76,0 1-899,-2-2 1,-1 1-1,-4-3 1,-1 1-1,-2-2 1,-54 65-1,80-107-455,0-1-1,0 0 0,0 0 1,0 0-1,0 0 1,0 0-1,0 0 0,-1 0 1,1 0-1,0 0 0,0 0 1,0-1-1,-1 1 1,1 0-1,0 0 0,0 0 1,0 0-1,-1 0 0,1 0 1,0 0-1,0 0 1,0 0-1,0-1 0,-1 1 1,1 0-1,0 0 0,0 0 1,0 0-1,0 0 0,0-1 1,0 1-1,-1 0 1,1 0-1,0 0 0,0-1 1,0 1-1,0 0 0,0 0 1,0 0-1,0 0 1,0-1-1,0 1 0,0 0 1,0 0-1,0 0 0,0 0 1,0 0-1,0 0 1,0 0-1,0 0 0,0-1 1,1 1-1,-1 0 0,0 0 1,0 0-1,0 0 1,0-1-1,0 1 0,0 0 1,1 0-1,5-24-136,1 1-1,14-29 1,2-7-27,-6 12 74,0 4 91,-4 0 0,-1 0 0,7-52 0,-19 95 22,0-1 1,1 0 0,-1 1 0,0-1 0,0 0 0,0 0 0,1 1 0,-1 0 0,0-1 0,0 0 0,-1 0 0,1 1 0,0-1 0,0 0 0,0 0 0,0 1 0,-1 0 0,1-1 0,0 0-1,-1 1 1,1-1 0,-1 0 0,1 0 0,0 1 0,0-1 0,-1 1 0,0 0 0,1 0 0,-1-1 0,-1 0 0,1 1 7,0 0 0,0 0 0,-1 1 0,1-1 0,0 0 1,0 1-1,-1-1 0,1 0 0,0 1 0,0-1 0,0 1 0,0 0 0,0 0 1,0 0-1,-1 0 0,-36 38 266,23-19-287,-60 86 3,68-92-23,-1 0 1,0-1 0,2 1 0,1 1 0,-8 28 0,11-12-99,2-30 92,0 0 0,0 0 0,0-1 0,0 1 0,0 0 1,0 0-1,1 0 0,-1 0 0,0 0 0,1-1 0,-1 1 0,1 0 0,-1 0 0,1 0 1,0-1-1,-1 1 0,1 0 0,-1-1 0,1 0 0,-1 1 0,1 0 0,0-1 1,0 1-1,0-1 0,0 1 0,-1-1 0,2 1 0,-1-1-4,0 0-1,0 0 1,-1 0-1,1 0 1,-1-1-1,1 1 1,-1 0-1,1 0 1,0-1 0,-1 1-1,1-1 1,0 1-1,-1 0 1,1-1-1,-1 1 1,0-1-1,1 1 1,-1 0 0,1-1-1,-1 1 1,0-1-1,1 1 1,-1-1-1,0 0 1,1 1-1,-1-2 1,11-22-204,-6 12 122,76-163-356,-20 46 324,7-13 876,-186 343 764,-37 73-1387,113-186-243,56-113-42,-1 0 1,-1 0-1,-1-2 0,10-40 0,19-115 202,-38 174-54,29-156 92,-31 164-71,0 0-1,0 0 1,0 0 0,0 1-1,-1-1 1,1 0 0,0 0 0,-1 0-1,1 1 1,0-1 0,-1 0-1,1 0 1,0 0 0,-1 0 0,1 0-1,0 0 1,-1 0 0,1 0-1,0 0 1,-1 0 0,1 0 0,0 0-1,0 0 1,0 0 0,-1 0-1,1 0 1,0 0 0,-1 0 0,1 0-1,0 0 1,-1 0 0,1-1 0,0 1-1,-1 0 1,1 0 0,0 0-1,-1-1 1,1 1 0,0 0 0,0 0-1,-1 0 1,1 0 0,0 0-1,0 0 1,0-1 0,0 1 0,0 0-1,0-1 1,0 1 0,0 0-1,0-1 1,0 1 0,0 0 0,0-1-1,0 1 1,0 0 0,0-1-1,0 1 1,0 0 0,0-1 0,0 1-1,-20 19-5,3 9 0,1-1 1,2 1-1,1 0 1,2 1 0,-9 36-1,-22 53 51,34-100-50,3-8-12,0 1 0,0 0 0,1 0 0,1 0 0,0 1 0,-1 14 0,7-25-151,5-8 112,5-11 28,9-23-7,-1 0 0,-3-2 0,-1 0 0,12-48 0,-28 84 45,1 1-1,-1-1 1,1 0 0,-2 1-1,0 0 1,0-1 0,0 1-1,0-1 1,-1 0 0,0 1-1,-4-11 1,2 19 9,1-1 0,-1 1 0,1 1 0,0-2 0,0 2 0,-1-1 0,2 1 0,-1 0 0,0-1 0,1 1 0,-2 2 0,-53 96 7,4 1 0,-54 161 0,102-255-195,2-8 35,1-19-50,5-32 14,30-188-99,-68 306 436,1 18-81,-27 119 0,60-186-183,10-19 15,13-23 29,-14 9 47,-1 1 1,-1-2-1,0 1 1,-2 0-1,7-29 0,8-84-5,-20 122 8,4-26 82,-8 41 157,-6 51-73,-85 325 122,87-350-246,6-24-42,7-20-45,34-107 33,54-128-15,-80 215 17,2 1-1,0 0 1,3 1-1,1 0 1,44-46-1,-61 70 11,2 0 0,-1-1 0,1-1 0,1 2 0,-1-1 0,0 0 0,0 2 1,2-2-1,-2 2 0,1-2 0,0 2 0,0 0 0,11-4 0,-15 7 9,-1-1-1,1 0 1,-1 0 0,1 1 0,-1-1 0,1 0 0,-1 0-1,0 0 1,1 0 0,-1 1 0,0-1 0,1 0 0,-1 1-1,0-1 1,0 1 0,0-1 0,0 0 0,0 1-1,0-1 1,0 1 0,1-1 0,-1 1 0,0-1 0,0 0-1,0 0 1,0 1 0,0-1 0,0 1 0,0-1 0,0 1-1,-1 0 1,1 21 180,-1-14-106,0 72 115,4 1 0,22 120 0,-24-196-199,0 1-5,0 0 0,0 0 0,0 1-1,1-1 1,0 0 0,1 0 0,0 0 0,-1 0 0,8 8-1,-10-13 7,0-1 0,0 0-1,0 1 1,1-1 0,-1 0 0,0 0-1,1 0 1,-1 0 0,0 0-1,1 0 1,-1 1 0,1-1-1,-1 0 1,1 0 0,-1 0-1,1 0 1,-1 0 0,0 0-1,0 0 1,0 0 0,1 0-1,-1 0 1,1 0 0,-1 0 0,1 0-1,-1 0 1,1 0 0,-1 0-1,1 0 1,-1 0 0,0-1-1,1 1 1,-1 0 0,0 0-1,0 0 1,0 0 0,1 0-1,-1 0 1,0-1 0,1 1 0,-1 0-1,0-1 1,1 1 0,-1 0-1,0-1 1,0 1 0,0 0-1,1-1 1,-1 1 0,0-1-1,0 1 1,0 0 0,0-1-1,0 1 1,0 0 0,0 0-1,0-1 1,9-27 118,-8 24-103,47-179 77,45-144 11,-81 305-57,-12 22-44,1 0 0,-1 0 0,0 0 0,1 0 0,-1 0 0,1 0 0,-1 0 1,0 1-1,1-1 0,-1 0 0,0 0 0,0 0 0,0 0 0,0 1 0,1-1 0,-1 0 0,0 0 0,1 1 0,-1-1 0,0 0 0,0 0 0,1 1 0,-1-1 0,0 0 0,0 1 0,0-1 0,1 0 0,-1 0 0,0 0 0,0 0 0,0 1 0,0-1 0,0 0 0,0 1 0,0-1 0,0 1 0,8 44 237,0 84-23,19 172-154,-25-294-62,-2-1-4,1-1 0,0 0 1,1 1-1,-2 0 1,3-1-1,-1 0 1,0 0-1,5 9 1,-6-15 8,0 1 0,0-1 0,-1 0 0,1 1 1,-1-1-1,1 0 0,-1 1 0,1-1 0,0 1 1,-1-1-1,1 0 0,-1 0 0,0 0 0,1 0 1,-1 1-1,0-1 0,1 0 0,-1 0 0,0 0 1,0 0-1,0 0 0,0 1 0,0-3 0,6-28 119,2-47-18,-3-129 0,-6 125-111,13-99-1,-11 179 2,-1 0 0,1-1 0,-1 1 0,1-1 0,0 1 0,0 0 0,-1-1 0,1 1 0,1 0 0,1-3 0,-3 5 0,0-1 0,1 1 0,-1-1 1,1 1-1,-1 0 0,1-1 0,-1 1 1,1 0-1,-1 0 0,1-1 0,-1 1 0,1 0 1,-1 0-1,0 0 0,1 0 0,-1 0 1,1 0-1,0 0 0,-1 0 0,1 0 1,-1 0-1,1 0 0,0 0 0,-1 0 1,0 0-1,0 0 0,1 0 0,0 0 0,-1 0 1,2 1-1,2 3-7,0-2 0,1 2-1,-1 0 1,0-1 0,0 1 0,6 9 0,-8-11 19,42 55 17,47 80-1,-31-42-4,-36-59-7,-1-6 12,-4 1 1,0 1-1,23 55 0,-42-87-21,0 0 0,0 0 1,0 0-1,0 0 0,0 0 1,-1 0-1,1 0 0,0 0 1,0 0-1,0 0 0,0 0 1,0 0-1,0 0 0,0 0 1,-1 0-1,1 0 1,0 0-1,0 0 0,0 0 1,0 0-1,0 0 0,0 1 1,0-1-1,0 0 0,0 0 1,-1 0-1,1 0 0,0 0 1,0 0-1,0 0 0,0 0 1,0 0-1,0 0 0,0 0 1,0 0-1,0 0 0,0 0 1,0 0-1,0 0 0,0 0 1,0 0-1,0 1 0,0-1 1,0 0-1,0 0 0,0 0 1,0 0-1,0 0 0,0 0 1,0 0-1,0 0 0,0 1 1,1-1-1,-1 0 0,0 0 1,0 0-1,0 0 0,0 0 1,0 0-1,0 0 0,0 0 1,0 0-1,-9-8 105,-13-21-60,-122-252-43,121 226-12,3 0 0,3-2 0,-13-74 0,30 130 1,0 1 0,-1 0 0,1-1 0,0 1 0,0-1 0,0 1 0,0 0 0,0-1 0,-1 1 0,1 0 0,0-1 0,0 1 0,0-1 0,0 1 0,0 0 0,0 0 0,0 0 0,1-1 0,-1 1 1,0 0-1,0-1 0,0 1 0,0-1 0,1 1 0,-1 0 0,0-1 0,0 1 0,0 0 0,1-1 0,-1 1 0,0 0 0,1 0 0,-1 0 0,0 0 0,1 0 0,-1 0 0,0-1 0,1 1 0,-1 0 1,0 0-1,0 0 0,1 0 0,17 8-50,23 31 73,-36-34-25,48 50 19,-2 1 1,-4 3 0,43 68-1,-79-108 5,-1 0-1,0 1 0,-2-1 0,-1 1 0,0 1 1,-2-1-1,0 1 0,2 33 0,-7-54-11,0 0-1,0 1 1,0-1 0,0 0-1,1 1 1,-1-1-1,0 0 1,0 1 0,0-1-1,0 0 1,0 1-1,0-1 1,0 0-1,0 1 1,-1-1 0,1 0-1,0 0 1,0 0-1,0 0 1,0 1 0,0-1-1,-1 0 1,1 1-1,0-1 1,0 0 0,0 0-1,-1 1 1,1-1-1,0 0 1,-1 0 0,1 1-1,0-1 1,0 0-1,-1 0 1,1 0 0,0 0-1,0 1 1,0-1-1,-1 0 1,-11-10 73,-9-20-76,-44-168-66,29 77 58,28 96 1,-2-2 0,2 1-1,0-2 1,2 0 0,-3-45-1,9 71 0,-1 0 0,1 1 1,0-1-1,1 0 0,-1 1 0,0 0 0,0-1 0,1 0 0,-1 0 1,0 2-1,1-2 0,0 0 0,-1 1 0,1 0 0,0-1 0,0 1 0,1-2 1,-1 3 0,0 0-1,0-1 1,0 1 0,0-1 0,-1 1 0,1 0 0,0 0 0,0-1 0,0 1 0,0 0 0,0 0 0,-1 0 0,1 0 0,0 0 0,0 0 0,0 0 0,0 1 0,0-1 0,-1 0 0,1 0 0,0 1 0,0-1 0,1 1-1,5 2-1,-2 0-1,1 1 0,0-1 0,-1 2 0,0-1 0,9 9 0,4 7 11,-1 2 1,0 0-1,-2 0 1,20 40 0,36 103 9,-43-94 2,-15-42 18,-2-1-1,-1 1 1,-2 0-1,-1 1 1,-1 0-1,1 33 1,-8-63-21,0 0-1,0 0 1,1 0 0,-1 0-1,0 0 1,0-1 0,0 1-1,0 0 1,0 0 0,1-1-1,-1 1 1,0 0 0,0 0-1,0-1 1,0 1 0,1-1-1,-1 1 1,1-1 0,-1 0-1,1 1 1,-1-1 0,1 0-1,-2 0 1,-10-19-9,2 0 0,0-1-1,1 0 1,1-1 0,2 0 0,-6-33 0,10 27-53,6 22-53,8 16 11,9 16 87,-3 1-1,-1 1 1,-1 1 0,-2 0-1,15 42 1,-11-27 2,36 65 1,-44-91 11,-8-12 3,1-1 0,0 0 0,0 0 1,0 0-1,8 7 103,-30-29 141,10 10-234,0 0 0,-1 0 1,0 1-1,0 0 0,0 0 0,-2 1 0,1 1 0,0-1 0,0 1 0,-1 1 0,0 0 0,0 0 0,0 2 0,0-1 0,0 1 0,-21 1 0,-329 27 58,1-1-19,184-16-91,273 2-655,26-9 632,1-4 0,0-5 0,232-40 0,-107 10 700,-305 46-153,38-6-465,1-1 1,-1 0 0,-22 0-1,20-3-10,-40 0 14,58 0-36,0-1-1,-1 1 0,2-1 0,-2 1 1,1 0-1,0-1 0,0 0 1,0-1-1,0 1 0,0 0 0,1 0 1,-1-1-1,1 0 0,-5-3 1,6 3-6,0 1 1,0-1 0,0 0-1,1 1 1,-1-1 0,1 0-1,-1 0 1,1 1 0,-1-2 0,1 1-1,0 1 1,0-1 0,0 0-1,0 0 1,1-2 0,7-36-88,-2 18 52,-5 7 30,3 2 0,-1-1 1,1 0-1,1 1 0,1 0 1,0 0-1,1 0 0,1 0 1,12-14-1,-19 24 19,2-1 0,-1 1-1,-1-1 1,0 1 0,1-1 0,-1 0-1,0 0 1,-1 1 0,1-2 0,-1 2 0,0-1-1,0-1 1,0 2 0,-1-1 0,1 0-1,0 0 1,-4-6 0,0-34-2,4 43-8,0 1 1,0-1-1,0 0 0,0 1 0,0-1 0,0 0 1,0 1-1,0-1 0,1 0 0,-1 0 0,0 0 1,1 1-1,-1 0 0,0-1 0,0 0 1,0 0-1,1 1 0,-1-1 0,1 0 0,0 1 1,-1-1-1,1 1 0,1-1 0,10 8-77,12 29 8,-22-35 77,25 46-56,48 77-1088,-65-113-123,0-5 402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4:39.27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694 616 3657,'-13'7'1014,"9"-5"-510,2 1-1,-2-2 1,1 1-1,-1 0 1,0-1-1,1 1 1,-1-1 0,0 0-1,0 0 1,-5 0 1139,10 20-1364,2-1 0,9 38 0,1 5-223,2 66-24,-15-129-34,0 0 0,0 0 0,0 0 0,0 0 0,0-1 1,1 1-1,-1 0 0,0 0 0,0 0 0,0 0 0,1 0 1,-1 0-1,0 0 0,0 0 0,0 0 0,0 0 0,1 0 0,-1 0 1,0 0-1,0 0 0,0 0 0,0 0 0,0 0 0,0 0 1,0 0-1,0 0 0,0 0 0,1 0 0,-1 0 0,0 0 1,0 0-1,0 1 0,0-1 0,1 0 0,-1 0 0,0 0 0,0 0 1,0 0-1,0 0 0,0 0 0,0 1 0,1-1 0,-1 0 1,0 0-1,0 0 0,0 0 0,0 1 0,0-1 0,0 0 1,0 0-1,5-14 44,14-99 195,-13 64-98,3-2 0,2 2 0,33-87 0,-38 129 2802,-3 17-2085,-3 17-579,-5 23 285,-2 0-1,-26 96 1,29-186-192,37-118 768,-32 157-869,-53 147 305,21-69-459,29-125-147,9-11-2,-1 19 68,-2 0 1,-3-68-1,-4 104 277,-3 10-199,-3 12-36,-4 43-31,-5 97 0,9-61 5,9-96-46,0 1 0,0-1 0,0 0 0,0 1 0,0-1 0,0 0 1,-1 1-1,1 0 0,-1-1 0,1 0 0,0 0 0,-1 1 0,0 0 0,1-2 0,-1 1 1,0 1-1,-1 1 0,1-4-1,0 1 0,0-1 0,0 1-1,0-1 1,1 1 0,-1-1 0,1 0 0,-1 0 0,1 1 0,-1 0 0,1-1 0,-1 0 0,1 0-1,-1 0 1,1 1 0,-1-1 0,1 0 0,0 1 0,0-1 0,0-1 0,-17-58-9,-23-260 62,40 320-56,-6 113 650,4 139-580,1-284-62,-10-45 0,2 10-1,-6-187 170,32 395 179,-6-64-353,-9-50-7,2-1 0,2 1 0,0-1 0,1 0 0,13 25 0,-16-80 5,-44-375 69,35 376-62,-3-34 169,1 171 94,38 340-242,-32-447 88,-7-8-86,-4-8-26,-10-23-7,-23-55 0,8 14-18,-33-86 42,85 191-27,2-1 0,1 0 0,26 28 0,-20-26 5,-2 0 1,21 38-1,-49-80 116,1 0 0,0 0 0,-3-20 0,-7-24-78,-9 4-32,-2 1 1,-3 1 0,-68-92 0,4 7 19,81 116-21,4 7-2,-1 2 0,1-2 1,-2 2-1,-15-17 0,51 69-259,50 42 236,4-3-1,133 102 1,-194-166 20,-7-6 15,2 2 15,-14-11-17,0 0 0,0 0 0,0 0 0,-1 0 0,1 0 0,0 0 0,0 0 0,0 0 0,0 0 1,0 0-1,0 0 0,0 0 0,0 0 0,0 0 0,0 1 0,0-1 0,0 0 0,0 0 0,0 0 0,0 0 1,0 0-1,0 0 0,0 0 0,0 0 0,-13-6 47,-1-2 0,2 1 0,-17-14 0,-16-10-44,-333-208 64,345 223-79,27 13-12,0 1-1,1-1 1,-1 0-1,1 0 1,0 0 0,0-1-1,0 0 1,-1 0-1,-6-8 1,12 12 7,0 0 0,0 0 0,0 0 0,0-1 0,0 1 0,0 0 0,0-1 0,0 1 0,0-1 0,0 1 1,0 0-1,0-1 0,0 1 0,0-1 0,0 1 0,0 0 0,0-1 0,0 1 0,1 0 0,-1 0 0,0 0 0,0 0 1,0-1-1,1 1 0,-1 0 0,0-1 0,1 1 0,-1 0 0,0 0 0,1-1 0,-1 1 0,0 0 0,1 0 0,-1 0 0,0-1 1,1 1-1,-1 0 0,0 0 0,0 0 0,0 0 0,1 0 0,-1 0 0,1 0 0,-1 0 0,0 0 0,1 0 0,-1 0 1,1 0-1,-1 0 0,1 0 0,-1 0 0,0 0 0,1 0 0,-1 1 0,24 1-54,-9 3 52,0 1-1,0 0 1,-1 1-1,0 0 1,0 2 0,-1 0-1,0 0 1,21 20-1,4 1 4,84 56-4,77 62 43,-180-128 59,-31-23 188,-43-27 81,48 26-431,-58-33 104,16 12-19,3-3-1,-79-60 0,-83-108-41,206 194 18,-1-1-1,0 0-1,0-1 0,0 2 0,0-2 1,1 0-1,0 1 0,0-1 0,0 1 1,0-1-1,0 0 0,2 0 0,-3-5 1,3 9 2,1 0 0,-1-1 0,0 1 0,0 0 0,1 0 0,-1 0 0,0-1 0,1 1 1,-1 0-1,0 0 0,0 0 0,0 0 0,0 0 0,1-1 0,-1 1 0,0 0 0,1 0 0,-1 0 0,0 0 1,1 0-1,-1 0 0,0 0 0,1 0 0,-1 0 0,1 0 0,-1 0 0,0 0 0,1 1 0,-1-1 0,0 0 1,0 0-1,0 0 0,0 0 0,1 0 0,-1 1 0,0-1 0,0 0 0,1 0 0,-1 0 0,0 1 0,0-1 1,1 0-1,19 11-6,-16-9-2,99 63 4,121 98 0,-141-100 15,-67-51 0,-1 1 0,1 0 0,-3 1 0,1 0 0,16 23 0,-27-29 164,-9-10-29,-12-12-20,0-8-102,0 0 0,-3 2-1,0 0 1,-39-28 0,38 32-19,1 0-1,1-1 1,1-2 0,1 0-1,-31-40 1,49 58-6,-1 0-1,0 0 1,1 1-1,-1 0 1,1-1-1,0 0 1,0 0-1,-1 0 0,1 0 1,0 0-1,-1 1 1,1 0-1,0-1 1,0 0-1,0 0 1,0 0-1,0 0 1,0 0-1,0 1 1,0-1-1,0 0 1,0 0-1,1 0 1,-1-1-1,1 2 3,-1 0 0,1 0 0,0-1 0,0 1-1,0 0 1,0-1 0,0 1 0,-1 0 0,1 0 0,0 0 0,0 0-1,0 0 1,0 0 0,0 0 0,-1 0 0,1 0 0,0 0-1,0 0 1,2 1 0,50 18-33,-47-17 35,5 2 0,152 68-20,-144-61 22,-1-1 0,-1 2 0,0 0 0,-1 1 0,0 0 0,20 23 0,-14-11 33,31 36-63,-37-43 135,-13-13 14,-6-7 59,-191-188-113,175 159-112,20 19-75,0 12 118,0 0-1,-1 0 0,1 0 1,0-1-1,0 1 0,0 0 0,0 0 1,0 0-1,-1 0 0,2 0 1,-1 0-1,0 0 0,0 1 0,0-1 1,-1 0-1,1 0 0,0 0 1,0 0-1,-1 1 0,3 0 0,3 3 4,1 1-1,-1-1 1,1 1-1,-1 0 0,-1 0 1,1 1-1,-1 0 0,0 0 1,0 0-1,-1 0 1,5 10-1,10 11 1,7 8 6,-8-10 8,1-1 0,29 28 0,-48-51 86,-3-4-82,0 1 0,0-1 0,0 1 0,1-2 0,-1 2 0,1-2 0,-1 2 0,1-2 0,-3-5 0,2 3 0,-13-14 1,11 18-30,6 15-32,23 54 11,-14-47 43,-4 1-1,1 0 0,-1 0 1,4 35-1,-9-32 6,0 0 0,-2 0 1,0 0-1,-2-1 0,-1 1 0,-1 0 0,-1-1 1,-2 0-1,0-1 0,-2 1 0,-15 25 1,24-45-14,-1 0 1,0 0 0,0 0 0,0-1 0,-1 1 0,1-1 0,-1 1 0,1-1 0,-1 0 0,0 0-1,0 0 1,0 0 0,0 0 0,0-1 0,-1 0 0,-6 3 0,10-4-7,0 0 0,-1 0 0,1 0 1,0 0-1,0 0 0,-1-1 0,1 1 0,0 0 0,-1 0 1,1 0-1,0-1 0,0 1 0,0 0 0,0 0 0,0 0 1,0-1-1,0 1 0,0 0 0,-1-1 0,1 1 0,0 0 1,0 0-1,0 0 0,0 0 0,0 0 0,0-1 0,0 1 1,0 0-1,0 0 0,0-1 0,0 1 0,0 0 0,0-1 1,0 1-1,0 0 0,0-1 0,0 1 0,0 0 1,1 0-1,-1-1 0,0 1 0,0 0 0,0 0 0,0-1 1,0 1-1,0 0 0,0 0 0,0 0 0,1 0 0,-1 0 1,8-14-51,-8 13 48,20-35-56,-11 19 66,0 0-1,1 1 0,1 0 1,1 1-1,22-24 1,-47 54 99,0 0 1,-19 33-1,-6 9-62,-2-8-13,68-63-339,0-10 270,-2-1 0,23-29 0,-34 35 41,0 2 0,1 0-1,1 1 1,1 0 0,1 1 0,0 0 0,26-13 0,-56 35 180,1 1 1,0 0-1,-1 0 1,-13 18-1,-42 51-117,43-49-36,15-16-22,-1 0 0,0-1 0,-1 0 0,0-1 0,-1 1 0,-15 10 0,26-20-63,0-3-323,1 0 159,0 1-1,1-1 1,-1 1-1,0-1 1,1 2-1,-1-2 1,1 1 0,-1-1-1,1 1 1,0 1-1,0-1 1,-1 0-1,4-2 1,10-6-1565,4-11 281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4:39.2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914 688 2681,'-8'7'858,"0"2"0,1-2 1,0 2-1,0 0 0,1 0 1,0 0-1,-7 20 0,3-2 220,-9 46 0,12-44-1012,-2-3 689,4-22 316,2-19-714,1 2-356,2 0-1,0 1 0,0-1 0,2 0 0,-1 0 0,2 1 1,0-1-1,1 1 0,0 0 0,1 0 0,0 0 1,1 0-1,11-16 0,-12 29 1419,-1 11-838,3 23-662,-3-16 162,-4-17-81,9 25-23,-9-26 17,0 0 1,0 0-1,1 0 1,-1 0-1,1 0 1,-1 0-1,1 0 1,0 0-1,-1-1 0,1 1 1,0 0-1,-1 0 1,1 0-1,0 0 1,0 0-1,0-1 1,0 0-1,0 1 1,-1-1-1,1 1 1,2 0-1,-7-37 394,2 20-355,0 0-1,1-2 1,1 2-1,0-1 1,2 1-1,0 0 1,1-1-1,1 0 1,5-14 0,-9 31-32,1 1 0,-1-1 0,0 0 0,0 0 0,0 0 0,0 0 0,0 1 0,0-1 0,1 0 0,-1 1 0,0-1 0,0 0 0,1 1 0,-1-1 0,0 0 0,0 1 0,0-1 0,0 0 0,0 0 0,1 0 0,-1 1 0,1-1 0,-1 0 0,0 0 1,1 0-1,-1 0 0,0 0 0,1 0 0,-1 0 0,1 0 0,-1 0 0,1 0 0,-1 0 0,0 0 0,0 0 0,0 0 0,1 0 0,-1 0 0,0 0 0,1 0 0,-1 0 0,1 0 0,-1 0 0,0 0 0,1-1 0,-1 1 0,0 0 0,1 0 0,-1 0 0,0-1 1,1 1-1,-1 0 0,0 0 0,0-1 0,0 1 0,0 0 0,0-1 0,0 1 0,0 0 0,1-1 0,-1 1 0,0 0 0,0 0 0,0 0 0,0-1 0,0 1 0,0 0 0,0-1 0,0 1 0,10 24 116,-10-23-116,29 139 229,-27-121-193,0 2 0,-2 0 0,0-2 0,-7 42 0,7-59-13,-1 0 1,1 0-1,-1 0 1,1 0-1,0 1 1,-1-2-1,0 2 1,0-1-1,-1-1 1,1 2-1,0-1 0,0-1 1,-1 1-1,0 0 1,2 0-1,-2-1 1,-2 2-1,4-3-16,-1 0 1,0 0-1,1 0 1,-1 0-1,0 0 0,1-1 1,-1 1-1,1 0 0,0 0 1,-1-1-1,1 1 0,-1 0 1,1-1-1,-1 1 1,1 0-1,-1-1 0,1 1 1,-1 0-1,1 0 0,-1-1 1,1 1-1,0-1 0,0 1 1,0-1-1,0 1 1,0-1-1,-1 0 0,1 1 1,0-1-1,0 1 0,-7-19 4,-3-30-13,2-1 1,0-56 0,6 59 23,-3-1 1,-16-70-1,20 117-12,1 0 0,0 0 0,0-1 0,-1 1 0,1 1 0,-1-1 1,1 0-1,0-1 0,-1 1 0,1 0 0,-1 1 0,0-1 0,0 0 0,0 0 0,0 0 0,0 0 0,-13 2 647,-1 3-242,14-4-413,0 1 1,0 0 0,0 0 0,0 0-1,0 0 1,0 0 0,0-1-1,0 1 1,1 1 0,-1-1-1,0 0 1,0 0 0,1 0-1,0 0 1,0 1 0,-1-1-1,1 0 1,-1 0 0,1 0 0,0 1-1,0-1 1,0 0 0,0 2-1,-2 37 29,2-34-31,-1 22-4,2 1 0,1 0 0,1-1 0,2 0 0,13 38-1,-41-127 955,-3-16-735,-48-90 0,-11 34 147,12 23-136,134 192-269,-51-70 38,-1-1-1,3 0 0,-1 0 1,1-1-1,0 0 1,0-2-1,18 11 0,-30-19 47,-23-25 631,-48-39-455,-116-75 0,183 136-212,0-1 0,-2 1 1,1-1-1,0 2 0,0-1 0,0 1 0,-1 0 1,1-1-1,-1 2 0,-6-2 0,28 29-231,36 20 282,-78-50 591,-17-19-509,37 18-95,-1 1 0,0 0 0,0 0 1,1 1-1,-1-1 0,-1 2 0,0-1 0,-11-2 0,10 4-29,1 0-1,0 0 1,-1-1-1,2-1 1,-1 2-1,-1-3 1,2 2-1,0-2 1,-1 0-1,1 1 1,0-2-1,1 1 1,-12-10-1,-3 2 18,18 10-29,-1 0-1,2 0 1,-2 1 0,1-2 0,0 1 0,1 0 0,-2-1 0,-2-3-1,3 3 7,0 0 0,1 1 0,-1 0 0,0 0 0,0 0 0,0 0 0,0 0 0,0 1 1,-1 0-1,1-1 0,0 1 0,-6-1 0,4 1 0,0-1 0,1 0 0,-1 1 0,0-1 0,1-1 0,0 1 0,-1-1 0,-2-3 0,-37-33-560,53 42-793,5-2 487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4:39.2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 6129,'-2'2'159,"1"-1"0,-1 0 0,2 1-1,-2 0 1,1-1 0,0 0 0,0 1 0,0 0-1,1-1 1,-1 2 0,1-1 0,-1-1 0,1 1-1,-1 0 1,1 0 0,0-1 0,0 2 0,0-2-1,0 1 1,0 0 0,1 0 0,-1-1 0,1 2-1,-1-1 1,1-1 0,1 4 0,3 7 971,1 0 0,14 20 0,-12-17-253,6 8-554,8 13-103,0 2 0,-3 1-1,15 44 1,-30-68 5,1 0 1,1 0-1,1-2 1,14 25-1,-21-38-171,1 0 0,0 0 0,0 0 0,0 0 0,0 0 0,0 0 0,-1 0 0,1 0 0,-1 0 0,1 0 0,0 0 0,0 0 0,0-1 0,0 1 0,-1 0 0,0-1 0,1 1 0,0 0 0,0 0 0,-1 0-1,1-1 1,0 1 0,-1-1 0,0 0 0,1 1 0,-1-1 0,1 1 0,-1-1 0,1 0 0,-1 1 0,1 0 0,-1-2 0,26-27-346,-21 23 441,9-10-145,2 2 0,26-19 0,-27 21 19,0 0 0,0-1 1,14-17-1,-25 26 203,1 1 0,0 0 0,1 0-1,0 0 1,-1 0 0,1 0 0,0 2 0,-1-1 0,1 0 0,0 1-1,1 0 1,-1-1 0,6 1 0,-8-42-85,-4 4 41,-20 51 119,3 6-167,1 1 0,0 0 0,2 2 0,-21 38 0,-16 21-93,39-62-35,-52 76 11,60-77-64,-1 1 438,1-18-1420,-2-11-1610,-7-15 1579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3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41 16844,'-21'-37'392,"11"35"-360,2 1-544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38:31.3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45 2168,'3'-3'138,"1"-1"0,-1 0 0,2 1-1,-2-1 1,1 2 0,1-2 0,-1 2-1,0-1 1,0 1 0,9-3-1,-7 3 741,1 0 0,-1 0-1,1 2 1,0-1 0,-1 0-1,0 1 1,9 1 0,19-3 736,-30 3-1515,0-1 0,-1 1 1,1 0-1,-1-1 0,1 1 1,4 3-1,3 4 1205,-10-8-1250,-1 0 1,0 1-1,0-1 1,0 0-1,0 1 1,0-1-1,0 0 1,0 1-1,0-1 0,0 1 1,0-1-1,0 0 1,0 1-1,0-1 1,-1 0-1,1 0 1,0 0-1,0 0 1,0 1-1,0-1 0,-1 0 1,1 1-1,0-1 1,0 0-1,0 0 1,0 1-1,0-1 1,0 0-1,-1 0 1,1 1-1,0-1 1,-1 0-1,1 0 0,0 0 1,-1 0-1,0 1 1,-3 0 305,0 1 0,-1 0 0,0-1 0,1 0 0,-9 2 0,8-2-243,1 0 1,-1-1-1,0 2 1,1-1-1,0 1 0,-1-1 1,-3 4-1,0-1-52,0 0 0,1 0 0,-15 3 0,-10 6 130,32-13-202,0 1 0,0-1 1,0 1-1,0-1 0,1 0 0,-1 1 0,0-1 1,0 1-1,0-1 0,1 0 0,-1 1 0,0-1 1,0 0-1,0 0 0,0 0 0,1 0 0,-1 1 1,0-1-1,1 0 0,-1 0 0,1 0 0,-1 1 1,0-1-1,1 0 0,-1 0 0,1 0 0,-1 0 1,1 0-1,-1 0 0,0 0 0,17 6-17,-10-6 90,-1-1 0,0 0 0,1 0 0,8-2 0,-5-3 922,-29 4-411,-45-4-462,64 6-244,-1 0 0,1 0 0,-1 0 1,1 0-1,0 0 0,0-1 0,0 1 0,0 0 0,0 0 1,-1-1-1,1 1 0,0-1 0,0 1 0,0 0 0,-1-1 0,1 1 1,0 0-1,0-1 0,0 1 0,0-1 0,0 1 0,0 0 1,0 0-1,0 0 0,0-1 0,0 1 0,0-1 0,0 1 0,0-1 1,0 1-1,0 0 0,0-1 0,0 1 0,1-1 0,-1 1 1,0 0-1,0-1 0,1 1 0,-1-4-1238,0-16-1660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39:4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1626 1608,'-6'11'9150,"1"12"-6379,-1 25-1616,0 5-151,-21 89 0,26-137-844,0-1 0,1 1 0,-1 0 0,0 0 0,1 0 0,0-1 0,0 1 0,1 0 0,-1-1 0,1 2 0,-1-2 0,2 1 0,-1-1 0,1 1 0,-1 0 0,5 7 0,-5-12-113,-1 1 0,0-1 1,0 0-1,0 0 0,0 0 0,0 1 0,0-1 0,0 0 1,0 1-1,0-1 0,0 1 0,0-1 0,0 0 0,0 1 1,0-1-1,0 0 0,0 1 0,0-1 0,0 0 0,-1 1 0,1-1 1,0 0-1,0 0 0,0 0 0,0 0 0,0 1 0,0-1 1,0 0-1,-1 0 0,1 1 0,0-1 0,-1 0 0,1 0 0,0 1 1,-1-1-1,1 0 0,0 0 0,-1 0 0,1 0 0,0 0 1,-1 0-1,1 0 0,0 1 0,-1-1 0,1 0 0,0 0 1,0 0-1,0 0 0,-1-1 0,1 1 0,0 0 0,-1 0 0,0 0 1,0 0 12,0 0 1,0 0-1,1 0 1,-2 0-1,1 0 1,0-1 0,0 1-1,1 0 1,-2-1-1,1 1 1,0-1-1,0 1 1,0 0 0,1 0-1,-1-1 1,0 0-1,-1 0 1,0-4-1,1 0 0,0-1-1,-1 1 1,1-1 0,1 1 0,-1 0 0,1-1 0,0 1-1,1-7 1,-1-7 133,-5-71 671,2 44-611,1 1-1,7-76 0,-2 86-50,-2-1-1,-3-43 1,-1 44-130,2-1 0,6-41 0,-3 41 184,-2-60 0,0 3-170,-1 77-41,1 3 173,3 24-202,23 266-152,-18-129 167,15 23-24,-6-57 8,-15-100 15,-1 2 0,0 0 0,-1-1 0,-1 1 0,-1-1 0,-5 29 0,7-54 40,0-1 1,-1 1-1,-2-10 1,0-7-56,-4-76 93,9-149 0,15-30 27,-16 72-43,-3 98-56,1 84-13,-2 1 1,0-1-1,-9-36 0,9 46-9,3 17-8,0-2 0,0 1 0,0 0 0,0-1 0,0 2 0,0-2 0,-1 1 1,1 0-1,-1 0 0,0 0 0,0 0 0,0 0 0,0 0 0,0 0 0,0 0 0,-1 0 0,1 1 0,0-1 1,-1 0-1,-2-1 0,4 3-12,-1-1 1,1 1 0,-1 0-1,1 0 1,-1 0-1,1 0 1,-1 0 0,1 0-1,0 0 1,-1 0-1,1 0 1,-1 0 0,1 0-1,0 1 1,0-1-1,-1 0 1,1 0 0,0 0-1,-1 0 1,1 1-1,-1-1 1,1 0 0,0 1-1,-1-1 1,1 0-1,0 0 1,-1 0 0,1 0-1,0 1 1,0-1-1,-1 0 1,1 1 0,0-1-1,0 1 1,0-1 0,0 0-1,0 1 1,0-1-1,0 1 1,0-1 0,0 1-1,0-1 1,0 0-1,-4 24-89,3-18 69,-11 131-58,6 1 0,15 169 0,-7-287 77,-1 1 1,2-1-1,0 0 0,13 34 1,-15-53-92,1-8 108,1-10 51,-7-64 31,2-25 5,15-112 60,1-131 246,-17 312-355,-2-1-1,-2 1 0,-16-52 0,0 3-46,14 37-349,12 185 254,7 0 0,28 143 0,-32-259 133,-3-16 38,-3-13-26,-8-32-8,-24-182 47,26 167-108,4-112 0,3 128 31,-5-49 0,0 52-18,4-64 0,3 81-19,-2 15-27,-1 12-19,2 34-38,12 65 0,-1 1 93,-3 11 6,4 78 73,-16-140 292,2-56-237,1-3-70,0 0 1,0 0 0,0 0 0,-1 0-1,1 0 1,0-1 0,-1-4 0,0 6-24,6-118 93,-4 36-98,1 35 3,-3 1 0,-2-1 1,-2 2-1,-13-69 0,5 35-1,11 60-23,-2 0 0,0 0 1,-8-23-1,12 98-455,10 165-1429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40:2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53 376 1488,'2'4'14291,"5"8"-13198,-2-12-812,0 2 0,0-2 1,1 1-1,-1-1 0,0 0 1,0 0-1,0-1 0,1 0 1,6 0-1,8-2 22,25 1 54,-7 0-48,0-1 0,-2-1 0,51-13 0,286-64 802,-250 58-791,188-64 1,-107 26-190,-4 4-15,-141 35-16,-46 17-82,-1 0 1,1 0 0,-1 1-1,1 1 1,1 0 0,23-2-1,-36 5-15,0 1 0,-1-1 0,1 0 0,0 1-1,-1-1 1,0 0 0,0 1 0,1-1-1,0 0 1,-1 0 0,1 1 0,-1 0-1,0-1 1,1 1 0,-1-1 0,0 1 0,1 0-1,-1-1 1,0 1 0,1-1 0,-1 0-1,0 1 1,0 0 0,0 0 0,0-1 0,0 1-1,0 1 1,0-2 2,0 2-1,0 0 0,0 0 1,0-1-1,0 1 1,0-1-1,0 1 1,0-1-1,0 1 1,-1 2-1,-25 43 61,4-6-35,-1-1 1,-45 59-1,42-69-11,-2 0 0,-43 33 0,66-60-17,1 0-1,-1 0 1,0 0-1,0-1 1,0 0-1,-7 2 1,8-3-1,1 1 0,-2-1 0,1 1 0,0 0 0,0 0 0,0 0 0,1 1 0,-1 0 0,1-1 0,-1 1 0,-4 5 0,1-1 1,-1 0-1,0 0 1,-1-1 0,1 0-1,-2-1 1,2 0 0,-2 0-1,1-1 1,-1 0 0,-16 4-1,-34 15 5,55-20-5,4-2-4,-1 0 1,2 0-1,-2-1 0,1 1 0,-1-1 1,1 1-1,0-1 0,-1 1 0,0-1 1,1 1-1,-2-1 0,3 0-4,8 40 38,-8-29-25,1-1 0,-1 2 0,1-1-1,1-1 1,0 1 0,0-1 0,2 1 0,-1-1 0,1 0-1,1 0 1,0 0 0,0-1 0,1 1 0,0-1 0,0 0-1,1-1 1,0 0 0,10 8 0,95 94 26,-95-85-11,-15-21-18,-1-1-1,1 0 1,1 1-1,-2-2 1,2 2-1,-1-2 1,5 5-1,0-1 1,0 0 0,1-1 0,-1 0 0,1 0-1,1 0 1,-1-2 0,17 7 0,-18-7-2,0 1 1,1 0-1,-1-1 1,0 2-1,0 0 1,-1 0-1,7 7 1,31 20 3,62 19 3,-97-48-4,0 1 1,-1-1-1,20 5 0,-18-6 1,0 1 0,19 8 0,62 26 69,-91-37-71,0 0 0,0 0 1,0 0-1,1 0 1,-1 0-1,0 0 0,0 1 1,1-1-1,-1 0 1,0 0-1,0 0 1,0 1-1,0-1 0,1 0 1,-1 0-1,0 0 1,0 1-1,0-1 0,0 0 1,0 0-1,0 1 1,0-1-1,0 0 0,0 0 1,0 1-1,0-1 1,0 0-1,0 0 1,0 1-1,0-1 0,0 0 1,0 0-1,0 0 1,0 0-1,0 0 0,0 0 1,0 1-1,0-1 1,0 0-1,0 0 0,0 1 1,0-1-1,0 0 1,-1 0-1,1 0 1,0 1-1,0-1 0,0 0 1,0 0-1,-1 0 1,1 0-1,0 0 0,0 1 1,-1-1-1,1 0 1,0 0-1,-21 12 53,-31 5-28,17-8-10,-139 32 50,147-37-45,-2-1-1,2-1 0,-1-1 0,-42-5 1,-51-20 44,27 4-42,-145-34 73,162 34-59,1 2 0,-137-11-1,125 28-516,0 3-1,0 4 1,1 4-1,-155 38 1,165-27-314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44:50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39 232,'-14'22'16065,"24"-22"-16083,258-5 4207,-243 1-1555,-37 2-1960,-17 3-612,0 2 1,0 0-1,0 2 1,-54 17-1,40-11-73,209-48-809,-125 26 821,-4 1-22,62-11 1,-88 20 44,-1 1 0,0-1 0,1 1 0,-1 1 0,0-1 1,0 1-1,0 1 0,0 1 0,0-1 0,0 1 0,11 5 0,-21-8-4,1 0 0,0 0 0,-1 0 0,1 0 0,-1 0 0,0 1 0,1-1 0,-1 0 0,1 0 0,-1 1 0,1-1 0,0 0 0,-1 1 0,1-1 0,-1 1 0,0-1 0,1 0 0,-1 0 0,0 0 0,0 1 0,0 0 0,1-1 0,-1 1 0,0-1 0,1 1 0,-1-1 0,0 1 0,0 0 0,0-1 0,1 0 0,-1 0 0,0 1 0,0 0 0,0-1 0,0 1 0,0 0 0,-2 1 16,1-2-1,1 1 1,-2 0 0,1 0-1,-1-1 1,1 1 0,0 0-1,0 0 1,-1-1 0,0 0-1,2 0 1,-5 1 0,-45 5 281,-212-10-28,258 4-297,2 0 1,1 0 1,-2 0-1,1 0 0,1 0 1,-2 0-1,1-1 0,1 1 1,-1-1-1,-1 1 0,2-1 1,-1 1-1,0-1 0,-3-2 1,34-10-544,-11 7 506,0 1 1,0 0-1,0 2 0,20-2 0,-30 4 42,1 0-1,-1 1 1,1 0-1,-1 1 1,1 0 0,-1 0-1,1 0 1,0 2-1,-1-1 1,0 1 0,9 4-1,-16-7 18,0 0-1,-1 0 1,0 0 0,1 0-1,0 0 1,-1 1 0,1-1-1,0 1 1,-1-1-1,1 1 1,0-1 0,-1 1-1,0-1 1,0 1-1,1-1 1,-1 1 0,1-1-1,-1 0 1,1 1 0,-1 0-1,1 0 1,-1-1-1,0 1 1,0 0 0,1 0-1,-1-1 1,0 0-1,0 1 1,0 0 0,0 0-1,0-1 1,0 1 0,0 1-1,-1-1 13,0 0 0,0 0 0,-1 1-1,2-1 1,-1-1 0,-1 1 0,1 0-1,-1 0 1,1 0 0,0 0 0,-1 0 0,0-1-1,-1 1 1,-11 4 90,2-2-1,-18 3 1,1-2-36,0-1 0,0-1 0,0-2-1,0-1 1,-33-6 0,60 7-94,0 0-1,1 0 0,-2-1 1,1 1-1,1-1 1,-1 1-1,0-1 0,0 0 1,1 1-1,-1-1 1,0 0-1,1 0 0,0 0 1,-3-2-1,6-5-208,13-4 109,-3 3 66,2 2-1,0 0 1,20-8-1,-29 13 43,0 0-1,1 0 1,-1 2-1,0-1 1,1 0-1,0 1 1,-1-1-1,1 1 1,-1 0 0,0 1-1,1 0 1,-1 0-1,8 2 1,-11-2-76,1 1 0,0-2 0,-2 2 0,2 0 0,-1 0 0,0-1 0,0 1 0,0 1 0,0-2 0,0 2 1,-1-1-1,0 0 0,1 1 0,-1-2 0,1 2 0,-1-1 0,-1 1 0,2 3 0,2 0-1681,1-5 523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44:54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3226 424,'-5'6'974,"1"-1"1,1 0-1,-2 0 0,2 1 1,-1-1-1,1 1 0,0 0 0,1 0 1,0 1-1,0-1 0,0 1 1,0-1-1,1 1 0,0-1 0,1 11 1837,0-27-998,-2-80-682,1-64-531,1 57-313,-2 39 476,5 100-718,8 46 0,2 31 139,-12-105-140,0-4 55,-1-1 0,0 0 0,0 1-1,0-2 1,-1 2 0,-4 12 0,5-22-85,0 0-1,0 0 1,0 0-1,0 0 1,0 1 0,0-1-1,0 0 1,0 0 0,0 0-1,0 0 1,0 0-1,0 0 1,0 0 0,0 0-1,0 0 1,0 0 0,0 0-1,0 1 1,0-1-1,0 0 1,0 0 0,0 0-1,0 0 1,0 0-1,0 0 1,0 0 0,0 0-1,0 0 1,0 0 0,-1 0-1,1 0 1,0 0-1,0 0 1,0 0 0,0 0-1,0 0 1,0 0-1,0 0 1,0 0 0,0 0-1,-1 0 1,1 0 0,0 0-1,0 0 1,0 0-1,0 0 1,0 0 0,0 0-1,0 0 1,0 0-1,0-1 1,0 1 0,0 0-1,-1 0 1,1 0 0,0 0-1,0 0 1,0 0-1,0 0 1,0 0 0,0 0-1,-5-9 220,-3-11-119,0-18-80,1 0 0,2-1 0,-1-61-1,3 51-13,2-3-12,1 34 3,0-1 0,-1 0 1,-6-28-1,18 104-161,-3 1-1,1 69 1,4 34 274,-14-155 799,-3-19-659,-6-29-204,3-25 52,2-94-1,5 107 212,-1-1 1,-3 1-1,-13-64 1,8 77-268,3 0 1,2 0-1,2 0 1,1 0-1,2-1 1,9-60 0,-8 69 47,-1 0 1,-1-1-1,-10-63 1,7 67-90,-4-28-64,7 58 6,11 10-178,-2 9 208,0 0 0,-1 1 1,-2 0-1,1 0 1,3 29-1,11 109 30,-18-117-13,9 60 22,-6 2 1,-5-2-1,-12 112 0,3-150 6,-3 17-24,0 88 0,2-42 46,7-113-53,-5-100 270,14-204-286,0 157 34,-13-153 1,-2 152-23,-6-58 111,6 139-38,2 0-1,3 1 1,4-73 0,0 113-66,9-161 239,-9 133-157,-2 0 0,-9-50 0,5 45-75,2-1 0,3-49 0,-2-30 4,4 34-9,-1 64-1,-2-51 0,0 67 6,-2 0 0,-6-19 0,-1-5 2,40 80-531,-18-19 506,-1 1-1,-2 1 1,0-1-1,5 37 1,11 114 41,-23-120-8,-2-1 0,-1 1-1,-14 72 1,4-38-8,-9 218 5,16-223-3,2-27-11,9 78 0,8-55-4,-22-166 36,4-97-1,3 44-10,0 57-23,0 12 3,-3-1 0,-3 1 1,-16-82-1,7 79-9,-6-105 1,21 175 3,-4-46 26,-11-173 188,20 35-22,-1-60 56,-4 202-240,7-76 0,7-68 17,-9 103-16,-3-23 2,-2 96-3,-1 0-1,-1 0 0,0-1 0,0 0 0,-1 2 1,-1-1-1,-4-12 0,17 47-141,0 0 0,8 32 1,6 104 149,1 292 1,-24-394 10,-1-12-24,6 66 0,6 57 12,-3-31 10,4 17-57,-20-205-280,1 4 215,-3-81 1,28-83-129,-1 35 86,-15-68 165,-1 5-1806,3 188 913,4-8 292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44:58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51 2353,'-11'2'5472,"41"5"-811,-18-5-5759,3 0 1821,0-1 0,0 0 0,0-1 0,28-3 0,13 0 3074,-78 9-1813,-81-3-644,78-3-1230,1 0 1,0 0 0,0 3-1,0 0 1,-44 12 0,58-12-82,6-2-42,0 1 0,0-1 0,-1 0 0,1 1 0,1 1 0,-7 2 1,10-4 5,-1-1 0,1 0 0,-1 1 0,1-1 0,0 0 0,0 0 1,0 1-1,-1-1 0,1 1 0,0 0 0,-1-1 0,1 1 0,0-1 1,0 1-1,0 0 0,-1-1 0,1 0 0,0 1 0,0-1 0,0 1 1,0 1-1,1-1-9,-1 0 1,1 0-1,-1 0 0,1 1 1,-1-1-1,0 0 1,1 0-1,0 0 1,0 0-1,0 0 1,0 0-1,0 0 1,1 1-1,5 3-8,0 0 0,0-1 0,0 0 1,1-1-1,-1 2 0,1-3 0,0 1 0,0-1 0,0 1 0,0-1 0,1-1 1,-2 0-1,15 0 0,-11-1 60,0 0 1,1-1-1,-1 0 0,0-1 1,0 0-1,0 0 0,0-2 1,0 1-1,15-9 0,-23 11 5,-1-1 0,1 1 0,0 0 0,-1-1 1,0 0-1,0 1 0,0-1 0,1 0 0,-2 0 0,1 0 0,0-1 0,-1 2 0,1-2 0,-1 0 0,1 1 0,-1 0 0,0 0 0,0-1 0,0 0 0,0 0 0,0 0 0,-1 1 0,1-5 0,-1 3 21,-1 0 0,0 0 0,0 0 1,0 0-1,0 1 0,0-1 1,0 0-1,-1 1 0,-1-1 0,2 1 1,-1 0-1,-1-1 0,1 1 0,-1 0 1,-4-5-1,3 5-53,2 0 0,-2 0-1,1 0 1,-1 0 0,1 1 0,0 0 0,-1-1 0,0 2-1,0-1 1,0 0 0,0 0 0,-7-1 0,7 3-13,2 0 0,-2 0 0,2 0 0,-1 1 0,0-1 0,0 1 0,1 0 0,-2-1 0,2 1 0,-1 0 0,1 1 0,-1-1 0,0 0 0,1 1 0,-1 0 0,1 0 0,0-1 0,-1 1 0,-3 4 0,6-4-7,-2-1 1,0 0-1,1 1 1,0 0 0,0-2-1,-1 2 1,1 0 0,0 0-1,1-1 1,-1 2 0,0-1-1,0-1 1,0 1 0,1 0-1,-1 0 1,1 0-1,0 0 1,-1 0 0,1 3-1,1-3 2,0 0 0,-1 0 0,1-2 0,0 2 0,0 0 0,0-1 0,-1 0 0,2 0 0,-1 1 0,0-1 0,0 0 0,0 0 0,1 0 0,-1 0 0,1 0 0,-2 0 0,2 0-1,0 0 1,0-1 0,-2 0 0,2 1 0,0-1 0,0 1 0,2 0 0,9 1 20,0-1 1,-1 0-1,1-1 0,0 0 1,0-1-1,0 0 0,-1-1 1,1 0-1,-1-1 0,1-1 1,-1 0-1,0 0 0,17-10 1,-29 13 11,0 1 0,0 0 0,0-1 0,0 1 0,0 0-1,0 0 1,0 0 0,0 0 0,0 0 0,0-1 0,0 1 0,0 0 0,-1-1 0,1 1 0,0 0 0,0 0 0,0-1 0,0 1 0,-1 0 0,1 0 0,0-1-1,0 1 1,0 0 0,0 0 0,0-1 0,0 1 0,0 0 0,-1 0 0,1 0 0,0 0 0,-1 0 0,1-1 0,0 1 0,-1 0 0,1 0 0,0 0 0,0 0-1,-1 0 1,1 0 0,0 0 0,-1 0 0,-13-5 109,-27-1-55,0 1 0,-62 2-1,98 3-148,0 1 0,0-1-1,0 1 1,-1 1 0,1 0-1,0-1 1,0 1-1,1 0 1,-10 6 0,12-8 31,1 1 1,0 0-1,0 0 0,-1 0 1,1 0-1,0 0 1,0-1-1,0 1 1,0 0-1,0 1 1,0-1-1,1 0 0,-1 0 1,0 0-1,0 1 1,0 0-1,1-2 1,-1 2-1,0-1 1,1 1-1,0-1 1,0 0-1,0 1 0,0 0 1,0-1-1,0 0 1,0 1-1,0 0 1,0-1-1,0 0 1,0 1-1,0 0 0,1-2 1,-1 2-1,1 0 1,0-1-1,0 0 1,-1 0-1,2 2 1,9 7-1898,11 0 620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6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23541,'-8'26'-64,"6"6"-1688,-11-10-1201,9 15 1065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6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24 22053,'-31'-5'-1401,"14"-14"281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11:3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17116,'14'32'1480,"-49"-14"1425,36-16-3562,14 12 417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5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18924,'13'-8'-1936,"15"30"-129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3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13731,'-11'5'-1488,"15"-5"391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80 24525,'-10'4'160,"3"-14"-1568,16-17-1649,19-20 1505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6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17 23997,'-1'-3'-64,"1"-6"-1608,-6 4 1616,15 9 56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7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 22309,'-39'-4'-904,"46"32"311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24:01.4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 13659,'-38'-1'-448,"26"1"-3033,-3 2 2161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24:02.2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0 9426,'-18'1'504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11:31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20580,'0'-2'-1568,"4"0"752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46:07.3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2856 245 16484,'1'6'63,"-2"-5"-3,1 1-1,0-1 1,1 1 0,-1-1 0,0 1 0,1 0 0,-1-1 0,1 1 0,-1-1 0,0 1 0,1-1 0,-1 1-1,1-1 1,0 1 0,0-1 0,1 2 0,3 4-57,-2 0 0,0 0 1,-1 1-1,1-1 0,-1 1 0,-1-1 0,1 1 0,-1 0 0,0 12 1,0-5 60,3 36 240,-3-34-174,0 0 1,0-1-1,2 2 0,-1-2 0,11 29 1,-12-43-125,-1 0 0,1-1 1,0 0-1,0 1 1,-1 0-1,1-2 0,0 2 1,1 0-1,-1-1 0,0-1 1,0 2-1,0-1 1,3 2-1,-3-3-3,0 0 0,0 0 0,0 1-1,0-1 1,0 0 0,-1 0 0,1 0 0,0 0 0,0 1-1,0-2 1,0 1 0,0 0 0,-1 0 0,1 0 0,0 0 0,0-1-1,0 1 1,0 0 0,0 0 0,3-3-4,-1 0-1,0 1 1,0-1 0,0 1 0,-1-1-1,1 1 1,-1-2 0,1 1-1,3-7 1,13-26-112,-1 0 1,18-59-1,-26 62 113,2 1 1,2 1-1,0 0 1,26-38-1,-40 68 33,14-15 84,-14 15-102,0 1-1,0 0 1,0 0 0,1-1 0,-1 1-1,0 0 1,0 0 0,0-1 0,0 1 0,1 0-1,-1 0 1,0 0 0,0-1 0,0 1-1,1 0 1,-1 0 0,0 0 0,0 0 0,0 0-1,0 0 1,0 0 0,0 0 0,1 0-1,-1 0 1,0 0 0,1 0 0,-1 0 0,0 0-1,0 0 1,1 0 0,-1 0 0,0 0 0,1 0-1,-1 0 1,0 0 0,0 0 0,1 0-1,-1 0 1,0 0 0,1 0 0,-1 0 0,0 0-1,0 0 1,0 0 0,0 0 0,0 1-1,0-1 1,0 0 0,1 0 0,-1 1 0,0-1-1,0 0 1,0 0 0,0 1 0,0-1-1,1 0 1,-1 0 0,0 1 0,0-1 0,0 0-1,0 0 1,0 1 0,0-1 0,0 0-1,0 1 1,0-1 0,0 0 0,0 21 305,0-1 1,-2 0-1,0 1 0,-1-1 1,-7 22-1,2-2-19,-10 44 312,-10 61 340,28-143-1056,13-295-161,-64 695 2034,50-387-1631,-2 4-434,1-31-153,-2-68 166,3 16 256,-19-107 0,19 170 52,1-2-1,0 1 1,-1 0-1,0-1 1,1 2-1,0-2 1,-1 1-1,0 1 1,0-2-1,-1 1 1,1 1-1,0-1 1,0-1-1,-1 2 1,0-1-1,1 1 1,0-1-1,-1 1 1,0-1-1,-3-1 1,4 3 11,-2-1 0,0 1 0,2 0 1,-2 0-1,1 0 0,0 0 0,-1 0 0,2 1 0,-2-1 1,0 1-1,2-1 0,-2 1 0,1 0 0,1 0 0,-2 0 1,2 0-1,-1 0 0,-1 1 0,2-1 0,-4 3 0,-5 4 15,0 1 0,0 0-1,1 0 1,0 1 0,2 1-1,-15 20 1,-35 77 274,39-71-191,15-30-118,-20 39 50,-31 47 0,52-104-1228,5-12 734,49-162-1764,-2 5 395,-40 133 1403,-4 20 336,0 1 1,2-2-1,1 3 0,14-32 0,-22 55 851,-1 4-156,-5 10 277,-9 23 220,-90 183 1202,68-149-1864,-51 71 0,65-107-399,15-22-180,0 0-1,0 1 1,-1-2 0,-18 17 0,26-27 92,0 0 0,0 0 0,0-1 0,0 1 0,0 0 0,0 0 0,0 0 0,0 0 0,0 0 0,0 0 0,0-1 0,0 1 0,0 0 0,0 0 0,0 0 0,0 0 0,0 0 0,0 0 1,0 0-1,0 0 0,0 0 0,0 0 0,0 0 0,0 0 0,-1 0 0,1 0 0,0 0 0,0 0 0,0 0 0,0-1 0,0 1 0,0 0 0,0 0 0,-1 0 0,1 0 0,0 0 0,0 0 0,0 0 0,0 0 0,0 0 0,0 0 0,0 0 0,0 0 0,0 0 0,0 0 0,0 0 0,0 0 0,0 0 0,0 0 0,-1 0 0,1 0 0,0 0 1,0 0-1,0 0 0,0 0 0,0 0 0,0 1 0,0-1 0,-1 0 0,1 0 0,2-13-768,2 0 1,0 0-1,11-23 1,15-31-1812,5 1 0,48-73 0,105-111 1762,-163 221 3049,-25 29-2124,0-1 0,1 1 0,-1-1 0,0 1 0,1 0 0,-1-1 0,0 1 0,1 0 1,-1-1-1,1 1 0,-1 0 0,1-1 0,-1 1 0,0 0 0,1 0 0,-1 0 0,0 0 0,0 0 0,1 0 1,-1 0-1,1 0 0,-1 0 0,1 0 0,-1 0 0,1 0 0,0 0 0,-1 0 0,1 0 0,-1 0 0,0 0 1,0 1 42,1-1 1,-1 1-1,0 0 1,0 0-1,0 0 1,0-1-1,0 1 1,0 0-1,-1 0 1,1 0-1,0 0 1,0 0-1,0-1 1,0 1-1,0 0 1,-1 0-1,0 1 1,-13 25 899,-1 0 1,-1 0 0,-21 25 0,-68 76 112,22-33-717,-5-4 0,-108 86 0,185-167-559,8-7 26,0-1 0,1 1 0,-1-1 0,1 0-1,-2 0 1,2 0 0,-2 0 0,2 0 0,-2 0-1,1-2 1,0 2 0,-1-1 0,1 0-1,-7 1 1,9-2 64,1 0 0,0 0 0,0 0-1,0 0 1,-1 0 0,1 0 0,-1 0 0,1-1-1,0 1 1,-1 0 0,1 0 0,-1 0 0,1-1-1,0 1 1,-1 0 0,1-1 0,0 1 0,0 0-1,-1-1 1,1 1 0,0-1 0,0 1 0,0 0-1,0-1 1,0 1 0,0 0 0,0 0 0,0 0-1,0-1 1,-1 1 0,1-1 0,0 1 0,0-1-1,0 1 1,0-1 0,0 1 0,1 0 0,-1-1-1,0 1 1,0-1 0,2-11-602,2-1 1,0 1 0,1 0-1,0 0 1,0 0-1,8-11 1,30-50-2222,1 2 0,94-111 1,-2 34 2324,8 14 3941,-97 96-1012,-46 37-2191,1 0 0,-1 0-1,1 0 1,-2 0-1,2 0 1,-1 0 0,1 1-1,-1 0 1,0-1 0,1 1-1,0-1 1,1 0 0,-3 2-140,0-1 1,0 0 0,1 0-1,-1 1 1,0-1-1,0 0 1,0 1 0,0-1-1,1 0 1,-1 0 0,0 0-1,0 0 1,0 1 0,0-1-1,0 0 1,0 1 0,0-1-1,0 0 1,0 1 0,0-1-1,0 0 1,0 1-1,0-1 1,0 0 0,0 1-1,0-1 1,0 0 0,-1 1-1,1-1 1,0 0 0,0 0-1,0 0 1,0 0 0,-1 1-1,-19 34 1822,-44 52-682,-3-4-1,-92 90 0,-176 126-433,304-274-928,-3 0 0,-43 24 1,75-47 81,-1-1 1,0 0 0,0 1 0,1 0 0,-2-2-1,2 1 1,-2 0 0,1 0 0,0 0-1,0-1 1,0 1 0,0-1 0,0 0 0,-1 0-1,-4-1 1,7 0 32,0 1 1,0-1-1,0 1 1,0-1-1,0 1 0,1-1 1,0 1-1,-1 0 0,0-1 1,1 0-1,-1 1 0,0-1 1,1 0-1,-1 0 1,1 0-1,-1 1 0,1-1 1,0 0-1,-1-2 0,1 2-34,-1-2 0,1 0 0,0 0 0,0 0 0,0 1 0,0-1 0,0 1 0,1-1-1,0-2 1,1-7-199,2-1-1,0 1 1,1 0 0,0 0-1,12-19 1,41-51-515,-41 59 584,135-155-256,-121 145 985,3 3 0,0 1 0,45-29 0,-65 51 301,-9 8 207,-5 1-940,0-1-1,-1 0 0,1 1 1,0 0-1,0-1 0,-1 0 1,0 1-1,0-1 0,0 1 0,0-2 1,1 2-1,-2 0 0,-20 25 398,0-1 0,-46 41 0,-60 39-235,106-90-159,2 0-68,-29 23-47,-56 33 0,68-54-226,37-17 223,-1-1-1,0 1 0,0-1 1,1 0-1,0 1 0,-1-1 1,0 0-1,0 0 0,1 0 0,-1 0 1,0 0-1,0 1 0,1-1 1,-1-1-1,1 1 0,-1 0 1,0 0-1,0 0 0,0 0 0,1 0 1,-1-1-1,1 1 0,-2-1 1,2 0-1,0 1 1,0-1-1,-1 1 1,1 0 0,0-1-1,0 0 1,0 1-1,0-1 1,0 0 0,0 1-1,0-1 1,0 0-1,0 1 1,0 0 0,0-1-1,0 0 1,0 1-1,1-1 1,-1 1 0,1-2-1,16-29-638,-17 31 659,33-47-627,75-77-1,50-29 331,-117 115 314,82-58 0,-99 83 405,-23 13-407,-1 0 0,0 0-1,0 0 1,0 0 0,0 0 0,0 0-1,0 0 1,0 0 0,1 0-1,-1 0 1,0 0 0,0 0 0,0 0-1,0 0 1,0 0 0,0 0 0,0 0-1,1 0 1,-1 0 0,0 0 0,0 0-1,0 1 1,0-1 0,0 0-1,0 0 1,0 0 0,0 0 0,0 0-1,0 0 1,1 0 0,-1 0 0,0 1-1,0-1 1,0 0 0,0 0 0,0 0-1,0 0 1,0 0 0,0 0-1,0 0 1,0 1 0,0-1 0,0 0-1,0 0 1,0 0 0,0 0 0,0 0-1,0 0 1,0 0 0,0 1 0,0-1-1,0 0 1,0 0 0,-1 0 0,1 0-1,0 0 1,0 0 0,0 0-1,0 0 1,0 1 0,-11 15 589,-48 50 14,-1-3-1,-86 69 1,-155 91-545,281-210-292,0-1 0,-25 12 0,44-24 180,0 0 0,0 0 1,0 1-1,1-1 1,0 0-1,-1 1 0,0-1 1,0 0-1,0 0 0,0 0 1,0 0-1,1 0 1,-1 0-1,0 0 0,0 0 1,1 0-1,-2-1 0,2 1 20,0 0 0,-1-1 0,1 1 0,0 0 0,0 0-1,0 0 1,-1 0 0,1-1 0,0 1 0,0 0 0,0-1-1,0 1 1,0-1 0,0 1 0,0 0 0,0-1 0,0 1-1,0 0 1,0-1 0,0 1 0,0-1 0,0 1 0,0 0-1,0 0 1,0 0 0,1-1 0,11-23-608,6-3 466,3 2-1,0 0 1,2 1 0,33-28 0,112-77 207,-48 40 42,-96 69 141,-52 57 1575,-310 287-729,164-166-1337,216-200-1477,88-75 1113,4 14 543,176-101 1,-297 196 151,0 1 1,1 0-1,-1 1 0,22-7 1,-34 13-52,-1-1 1,0 1 0,1 0 0,-1 0 0,1 0 0,-1-1 0,1 1 0,-1 0 0,0 0 0,1 0 0,-1 0 0,0 0 0,0 0 0,1 0 0,-1 0-1,1 0 1,-1 0 0,1 0 0,-1 0 0,1 1 0,-1-1 0,0 0 0,1 0 0,-1 0 0,1 1 0,-1-1 0,0 0 0,0 0 0,0 1 0,1-1-1,-1 0 1,0 1 0,0-1 0,1 0 0,-1 1 0,0-1 0,1 0 0,-1 0 0,0 1 0,0-1 0,0 0 0,0 1 0,1-1 0,-1 1 0,-6 19 519,-5-2-305,0-1 1,-1 0-1,-1-1 1,-21 21-1,-67 59 87,67-67-205,6-2-54,-263 222 28,269-235-516,22-14 423,0 0 0,0 0 0,0 0 0,0 0 0,0 0 0,0 0 0,1 0-1,-1 0 1,0 0 0,0 0 0,0 0 0,0 0 0,0-1 0,0 1 0,0 0 0,0 0 0,0 0 0,0 0 0,0 0 0,0 0 0,0 0-1,0 0 1,0 0 0,0 0 0,0 0 0,0-1 0,0 1 0,0 0 0,0 0 0,0 0 0,0 0 0,0 0 0,0 0 0,0 0-1,0 0 1,0 0 0,0 0 0,0 0 0,-1 0 0,1-1 0,0 1 0,0 0 0,0 0 0,0 0 0,0 0 0,0 0 0,0 0 0,0 0-1,0 0 1,0 0 0,0 0 0,0 0 0,0 0 0,0 0 0,-1 0 0,1 0 0,0 0 0,0 0 0,0 0 0,0 0 0,0 0 0,12-15-522,72-67-15,138-103 0,-142 121 465,-65 51 88,3-3 15,0 2 0,1 0 0,0 1 0,1 1 1,22-9-1,-26 17 192,-16 4-204,0 0 0,0 0 1,0 0-1,1 0 1,-1 0-1,0 0 0,0 0 1,0 0-1,0 0 1,0 0-1,0 0 0,0 0 1,0 0-1,0 0 1,0 0-1,1 0 0,-1 1 1,0-1-1,0 0 1,0 0-1,0 0 0,0 0 1,0 0-1,1 0 1,-1 0-1,0 0 1,0 0-1,0 0 0,0 0 1,0 0-1,0 0 1,0 0-1,0 1 0,0-1 1,0 0-1,0 0 1,0 0-1,1 0 0,-1 1 1,0-1-1,0 0 1,0 0-1,-1 0 0,0 3 72,0-2 0,1 2-1,-2-1 1,1 0 0,-1 0-1,1 0 1,-1-1 0,0 1-1,0 0 1,-2 1 0,-387 320 1237,355-296-1408,1-1 1,-71 36-1,103-60 42,0-1 0,0 0 0,0 1 0,-1-1 0,1 0 0,-1 0 0,-4-1 0,8 0 28,-1 0 1,0 0 0,1 0-1,-1 0 1,1 0-1,-1 0 1,0 0 0,1 0-1,0 0 1,0 0-1,-1 0 1,1 0 0,-1-1-1,0 1 1,1 0 0,-1-1-1,1 1 1,0-1-1,-1 1 1,1 0 0,-1-1-1,1 0 1,0 0-15,-1 0 1,1 0 0,0 0-1,-1-1 1,1 1 0,0 1-1,0-2 1,0 1 0,0-1-1,0 2 1,0-1 0,0-1 0,0 1-1,1-1 1,3-12-103,0 0 0,1 0 0,1 2 1,0-1-1,0 0 0,17-22 0,60-68-35,17 1 98,10-10 122,-109 110-13,0 0 0,1 1 0,-1 0 0,0-1 0,1 0 0,-2 1 0,1-1 1,0 0-1,0 0 0,1-4 0,-2 6-21,0 0-1,0 0 1,-1 0 0,1 0 0,0 0 0,0-1-1,0 1 1,-1 0 0,1 0 0,0 0 0,0-1 0,0 1-1,-1 0 1,1 0 0,0 0 0,-1-1 0,1 1-1,0 0 1,0 0 0,-1 0 0,1 0 0,0 0-1,0 0 1,0 0 0,0 0 0,-1-1 0,1 1-1,0 0 1,-1 0 0,1 1 0,0-1 0,0 0-1,-1 0 1,1 0 0,0 0 0,-1 0 0,1 0-1,0 0 1,-1 0 0,1 1 0,0-1 0,-10 3 174,2 1 1,-2-1 0,-8 7 0,-370 237 453,252-154-513,114-78-134,1 0-50,0-1 1,-1-1-1,-1-1 1,0-1 0,-29 11-1,50-21 25,1-1 0,0 0 0,-1 1 0,0-1 0,1 0 0,-1 0 0,0 1 0,1-1 0,-1 0-1,0-1 1,0 1 0,-1-1 0,3 1 9,-1 0-1,1 0 1,-1 0 0,1 0-1,-1 0 1,1-1-1,0 1 1,0 0-1,0-1 1,-1 1 0,1 0-1,0-1 1,-1 1-1,1-1 1,0 1-1,0-1 1,-1 1 0,1-1-1,0 1 1,0 0-1,0 0 1,0-1-1,0 1 1,-1-1-1,1 1 1,0-1 0,0 0-1,0 0 1,2-3-84,-1 0 1,0-1 0,0 1-1,1 0 1,0 0-1,-1 0 1,2 0-1,-1 0 1,4-3 0,22-33-479,59-63 0,48-32 201,-101 101 272,3-2 64,56-57 95,156-118-1,-232 198 617,-31 24 267,-238 202 903,109-86-1613,-279 200-794,394-309-156,28-18 705,0 0 1,0 0-1,-1 0 0,1 0 0,0 0 1,0 0-1,-1 0 0,1 0 0,0 0 1,0 0-1,0 0 0,-1 0 0,1 0 0,0 0 1,0 0-1,0 0 0,0 0 0,0 0 1,0 0-1,-1 0 0,1 0 0,0 0 1,0 0-1,0 0 0,-1 0 0,1 0 0,0 0 1,0 0-1,-1 0 0,1 0 0,0 0 1,0 0-1,0 0 0,0-1 0,-1 1 1,1 0-1,0 0 0,0 0 0,0 0 1,0-1-1,0 1 0,-1 0 0,1 0 0,0-1 1,0 1-1,0 0 0,0 0 0,0 0 1,0-1-1,0 1 0,0 0 0,0 0 1,0-1-1,0 1 0,0 0 0,0 0 0,0-1 1,0 1-1,0 0 0,0 0 0,0 0 1,1 0-1,-1 0 0,0 0 0,0 0 1,0-1-1,1 1 0,7-17-593,11-11 238,2 2 0,1 0 0,36-33 0,85-62 314,-94 81-4,20-19 122,74-56 1270,-133 108-637,-11 10 75,-19 14 398,11-10-1042,-299 237 900,34-28-930,219-169-87,22-17-105,-1-1 1,-50 30-1,72-55-275,15-13 3,22-21-143,27-29 384,291-297-554,-147 193 1063,-173 140 63,-23 24-426,0-1 1,0 0-1,0 0 1,-1 0 0,1 0-1,0 0 1,0 0 0,0 0-1,0 0 1,-1 0 0,1-1-1,0 1 1,0 0 0,0 0-1,0 0 1,-1 0 0,1 0-1,0 0 1,0 0-1,0 0 1,0 0 0,0 0-1,0-1 1,0 1 0,0 0-1,0 0 1,0 0 0,0 0-1,0 0 1,0 0 0,0 0-1,0 0 1,-1 0 0,1 0-1,0 0 1,0 0-1,0-1 1,0 1 0,0 0-1,0 0 1,0 0 0,0 0-1,0-1 1,0 1 0,0 0-1,0 0 1,0 0 0,0 0-1,0-1 1,1 1 0,-1 0-1,0 0 1,0 0 0,0 0-1,0-1 1,0 1-1,0 0 1,0 0 0,0 0-1,0 0 1,-16 5 314,-38 24-54,2 3 0,-67 52 0,80-55-247,-179 141 36,66-50-450,147-118-53,4-4 257,5-8-58,25-23-218,40-38 0,-22 23 353,481-438-388,-506 470 521,-17 12 57,1 0-1,-1-1 1,0 1 0,0-1 0,-1 1 0,8-13 0,-11 16 207,-6 2-9,-26 19 226,-31 26 1,-229 193-90,-16 11-148,-17-17-483,291-213-12,33-20 215,0 0 0,0 1 0,0-1-1,0 0 1,-1 0 0,1 0 0,0 0 0,0 0-1,-1 0 1,1 0 0,0 0 0,-1 1-1,1-1 1,0 0 0,-1 0 0,1 0 0,0 0-1,-1 0 1,1 0 0,0 0 0,-1 0 0,1 0-1,0 0 1,0 0 0,0 0 0,-1 0-1,1 0 1,0 0 0,-1 0 0,1 0 0,0 0-1,-1 0 1,1-1 0,0 1 0,-1 0-1,1 0 1,0 0 0,0 0 0,-1 0 0,1 0-1,0 0 1,0-1 0,-1 1 0,1 0 0,0 0-1,0-1 1,6-15-335,12-13 119,2 1 0,1 0 0,43-43 0,84-66 96,-141 131 115,81-67-29,56-52 335,-134 113-8,-9 12-276,-1-1-1,0 1 1,0 0 0,0 0-1,0 0 1,0 0 0,0 0 0,0 0-1,0 0 1,0 0 0,0 0-1,0 0 1,0 0 0,0 0-1,0-1 1,0 1 0,0 0-1,0 0 1,0 0 0,1 0-1,-1 0 1,0 0 0,0 0-1,0 0 1,0 0 0,-1-1-1,1 1 1,0 0 0,0 0 0,0 0-1,0 0 1,0 0 0,0 0-1,0 0 1,0 0 0,0 0-1,0-1 1,0 1 0,0 0-1,0 0 1,0 0 0,0 0-1,0 0 1,0 0 0,0 0-1,0 0 1,-1 0 0,1 0-1,0 0 1,0 0 0,0 0 0,0 0-1,0 0 1,0 0 0,0 0-1,0 0 1,0 0 0,-1 0-1,1 0 1,0 0 0,0 0-1,0 0 1,0 0 0,0 0-1,-27 12 768,-333 230-91,170-108-820,155-112-75,21-17-94,14-5 294,0 0 0,-1 0 0,1 0 0,0 0 0,0 0-1,0 0 1,-1-1 0,1 1 0,0 0 0,0 0 0,0 0-1,0 0 1,-1 0 0,1 0 0,0-1 0,0 1 0,0 0-1,0 0 1,0 0 0,0 0 0,-1 0 0,1 0 0,0 0-1,0 0 1,0 0 0,0-1 0,0 1 0,0 0 0,0 0-1,0 0 1,0-1 0,0 1 0,0 0 0,0 0 0,0 0-1,0-1 1,0 1 0,0 0 0,0 0 0,0 0 0,0-1-1,1 1 1,-1 0 0,0 0 0,0 0 0,0 0 0,0-1-1,0 1 1,0 0 0,0 0 0,1 0 0,-1 0-1,0 0 1,0 0 0,0-1 0,1 1 0,8-15-197,1 0 1,1 1-1,0 0 0,20-19 1,3-3 44,345-340-145,-358 357 363,-2 0 0,28-35-1,-39 39 141,-8 8 223,-2 7-362,-1 1 1,2-1-1,-2 1 1,1-1-1,1 1 0,-2-1 1,1 1-1,1 0 0,-1 0 1,-1 0-1,2 1 0,-1-2 1,-2 3-1,-206 160 574,122-91-600,41-33-18,-404 319 188,439-349-201,-12 11-76,-33 18-1,42-32-148,15-6 219,0 0 0,-1 0-1,1 0 1,0 0-1,0 0 1,0 0-1,0 0 1,0 0 0,0 0-1,-1-1 1,1 1-1,0 0 1,0 0 0,0 0-1,0 0 1,0-1-1,0 1 1,0 0-1,0 0 1,0 0 0,0 0-1,0-1 1,0 1-1,0 0 1,0 0 0,0 0-1,0-1 1,0 1-1,0 0 1,0 0-1,0 0 1,0 0 0,0-1-1,0 1 1,0 0-1,0 0 1,0 0-1,0 0 1,0-1 0,0 1-1,1 0 1,-1 0-1,0 0 1,0 0 0,0 0-1,0 0 1,22-30-515,296-287-292,-310 310 803,7-7 43,35-32 329,57-41 0,-142 112 840,-120 89-672,125-89-534,-295 246-113,377-328-1547,104-90 1358,74-73 264,-181 172 309,-49 48-257,0 0 0,0 0 1,0 0-1,0 0 0,0 0 1,0 0-1,0 0 1,-1 0-1,1 0 0,0 0 1,0 1-1,0-1 0,0 0 1,0 0-1,-1 0 0,1 0 1,0 0-1,0 0 0,0 0 1,0 0-1,0 0 1,-1 0-1,1 0 0,0 0 1,0 0-1,0-1 0,0 1 1,0 0-1,-1 0 0,1 0 1,0 0-1,0 0 0,0 0 1,0 0-1,0 0 1,0 0-1,0 0 0,-1 0 1,1-1-1,0 1 0,0 0 1,0 0-1,0 0 0,0 0 1,0 0-1,0 0 1,0-1-1,0 1 0,0 0 1,0 0-1,0 0 0,0 0 1,0 0-1,0-1 0,0 1 1,0 0-1,0 0 0,0 0 1,0 0-1,0 0 1,0-1-1,0 1 0,0 0 1,-15 5 269,-33 23 109,-68 51 0,57-37-357,-39 27 36,-79 53-106,167-116-137,9-9-137,16-13-256,-11 11 524,161-163-733,44-52 766,-202 212 24,-2 2 30,0 1 0,-1-1 0,0 0 0,1-1 0,-2 1 0,5-9 0,-8 15-32,0-1-1,0 1 0,0 0 0,0 0 1,0 0-1,0 0 0,0 0 0,1-1 1,-1 1-1,0 0 0,0 0 0,0 0 1,0 0-1,0-1 0,0 1 0,0 0 1,0 0-1,0 0 0,0 0 0,0-1 1,0 1-1,0 0 0,0 0 1,-1 0-1,1 0 0,0-1 0,0 1 1,0 0-1,0 0 0,0 0 0,0 0 1,0 0-1,0 0 0,0 0 0,-1 0 1,1 0-1,0 0 0,0 0 0,0 0 1,0 0-1,0 0 0,-1 0 0,1-1 1,0 1-1,0 0 0,0 0 0,0 0 1,-1 0-1,1 0 0,0 0 0,0 0 1,0 0-1,0 0 0,-1 0 0,1 0 1,-13 4 291,-18 11 46,-144 115 4,60-40-323,-19 6-451,166-137-937,-7 8 1180,169-177-45,-148 163 307,-38 37 63,-8 5 219,-21 14 313,-4 5-493,1 0 0,1 3 0,-22 17 0,-62 63 32,64-55-220,-78 57 0,111-91-196,11-7-356,17-10-36,9-6 314,11-7 119,0 2 0,79-30 0,-32 26 141,1 4 0,1 4-1,0 3 1,1 3 0,0 5 0,1 4 0,-1 4-1,0 3 1,-1 4 0,98 24 0,-35-1 46,199 16 0,-283-42-21,131 6 35,-172-14-25,0 1 1,-1-2 0,0-2-1,1 0 1,43-14 0,-57 11 123,-19 6 89,-25 4 101,-292 89 233,207-55-410,106-33-143,-192 55 236,145-45-132,-88 10 0,138-26-317,10-4 83,10-5-51,5 2 73,1-1-1,0 2 1,0 1-1,26-8 0,77-14-42,-82 19 88,82-13 11,2 5 0,-1 4 0,138 5 0,-166 10 57,-20 1 19,99-10 1,-163 4-28,-9-1 35,-15-6 30,-5 4-55,0 1 0,-1 1 0,1 1-1,-1 1 1,1 0 0,-2 1 0,2 1 0,-2 1 0,-28 5 0,-25 6 87,-88 25-1,161-35-98,-184 45 125,242-54-400,97 1 0,-111 6 231,796-6-10,-813 7 57,-6-2 13,1 2 1,-1 1-1,25 4 1,-43-5-16,0 0 0,0 0 0,-1 0 0,1 1 0,0-1 0,-1 0 0,1 0 0,0 1 0,0-1 0,0 1 1,-1-1-1,0 0 0,1 0 0,0 1 0,0-1 0,-1 1 0,2 1 0,-2-2 2,0 0-1,0 1 1,0-1-1,0 1 1,0-1-1,0 0 1,0 0-1,0 0 1,0 1-1,0-1 1,0 0-1,-1 1 1,1-1-1,0 1 1,0-1-1,0 0 1,-1 1-1,1-1 1,0 0-1,0 1 1,-1-1-1,1 0 1,0 0-1,-1 1 1,1-1-1,-1 0 1,-28 17 352,25-16-358,-111 51 386,51-25-296,2 3-1,-62 40 1,163-76-476,19-14 229,57-27 0,-67 26 169,1 2 0,58-14 1,-107 32-14,0 1 0,0 0 1,1 0-1,-1 0 0,0 0 1,0 0-1,1 0 0,-1 0 1,0 0-1,0 0 0,1 0 1,-1 0-1,0 0 0,0 0 1,1 0-1,-1 0 1,0 0-1,0 0 0,1 0 1,-1 0-1,0 0 0,0 0 1,0 0-1,0 0 0,0 1 1,0-1-1,0 0 0,1 0 1,-1 0-1,0 0 0,0 1 1,0-1-1,1 0 0,-1 0 1,0 0-1,0 1 1,0-1-1,0 0 0,0 0 1,0 0-1,1 0 0,-1 0 1,0 0-1,0 1 0,0-1 1,0 0-1,0 0 0,0 1 1,0-1-1,0 0 0,0 0 1,0 1-1,0-1 1,0 0-1,-1 0 0,1 1 1,0-1-1,0 0 0,0 1 1,-6 13 30,4-11-23,-2 6-13,0 1 1,0 1 0,0-1-1,2 1 1,-1-1 0,1 1-1,-1 16 1,3-28-2,0 1 0,0 0 1,1 0-1,-1 0 0,0 0 1,0-1-1,0 1 0,0 0 0,0 0 1,0 0-1,0 0 0,0 0 0,1 0 1,-1-1-1,0 1 0,0 0 0,0 0 1,0 0-1,1 0 0,-1 0 0,0 0 1,0 0-1,0 0 0,0 0 1,0 0-1,0 0 0,0 0 0,0 0 1,0 0-1,0 0 0,1 0 0,-1 0 1,0 0-1,0 0 0,0 0 0,0 0 1,1 0-1,-1 0 0,0 0 1,0 0-1,0 0 0,0 0 0,0 1 1,1-1-1,-1 0 0,0 0 0,0 0 1,0 0-1,0 0 0,0 0 0,0 1 1,0-1-1,1 0 0,-1 0 1,0 0-1,0 0 0,0 0 0,0 1 1,0-1-1,0 0 0,0 0 0,0 0 1,0 0-1,0 1 0,0-1 0,0 0 1,0 0-1,0 1 0,8-12-129,-2-4 44,-1-1 1,1 0-1,-3 0 0,6-33 0,-1-4 30,6 5 27,2-16 104,-16 64-69,0-1 0,0 1-1,0 0 1,0 0-1,0 0 1,0 0-1,0 0 1,0 0 0,-1-1-1,1 1 1,0 0-1,0 0 1,0 0-1,0 0 1,0 0 0,0 0-1,-1 0 1,1 0-1,0 0 1,0 0-1,0 0 1,0-1 0,-1 1-1,1 0 1,0 0-1,0 0 1,0 0-1,0 0 1,0 0 0,0 0-1,0 0 1,0 1-1,0-1 1,0 0-1,-1 0 1,1 0 0,0 0-1,0 0 1,0 0-1,0 0 1,0 0-1,-1 0 1,1 0-1,0 0 1,0 1 0,0-1-1,0 0 1,0 0-1,0 0 1,0 0-1,0 0 1,-1 1 0,1-1-1,0 0 1,0 0-1,0 0 1,0 0-1,0 0 1,0 0 0,0 0-1,0 0 1,-9 10 23,-4 10-19,0 2 0,2 0 1,1 0-1,-9 26 0,-21 97 105,37-135-106,0 3-6,0-1 1,1 1-1,0 0 1,1 0-1,0 1 1,3 21-1,-2-34-9,0 0 1,0 0-1,1 1 0,-1-1 0,0 0 0,0 0 1,1 0-1,-1 0 0,0 1 0,1-2 0,-1 1 1,1 0-1,0 1 0,0-1 0,-1 0 0,1-1 1,0 1-1,-1 0 0,1 0 0,0 0 0,1 0 1,-1-1-1,-1 1 0,1-1 0,2 1 0,-1 0-7,-1-1 0,1 0-1,0 0 1,-1 0-1,1-1 1,0 1 0,0 0-1,-1-1 1,1 1 0,0 0-1,-1-1 1,0 0-1,1 0 1,0 1 0,1-3-1,5-2-23,0-1-1,-2 0 0,1 0 1,0 0-1,7-10 0,8-12-4,-9 13-1,-1 0 0,0 0 0,-2-2 0,0 1 0,13-30 0,-22 45 51,-1 0 0,1 0 1,-1 0-1,1 0 0,-1 0 0,0 0 0,0-1 1,1 2-1,-1-1 0,0 0 0,0-1 0,0 1 1,-1 0-1,1 1 0,0-2 0,0 1 0,-1 0 1,1 0-1,-1-1 0,0 1 6,0 0-1,1 1 1,0-1-1,-1 1 1,1-1-1,-1 1 1,0-1 0,0 1-1,1 0 1,-1 0-1,0 0 1,1 0 0,-1 0-1,0 0 1,0 0-1,1-1 1,-1 1 0,0 0-1,1 0 1,-1 0-1,-1 1 1,-2-1 36,-1 1 1,0 0-1,0 1 1,1 0-1,0-1 0,-2 1 1,-2 3-1,-95 65 75,-10 7 60,93-67-170,0 1 1,0-2-1,-2 0 0,2-2 0,-2-1 0,0-1 1,-24 4-1,29-7-26,1-1-1,-1-1 1,0-1 0,1 0 0,0-2 0,0 1-1,-1-2 1,1 0 0,1 0 0,-21-11-1,-10-8-12,2-2 0,-77-57 0,-20-13 23,102 73-36,-1 2 1,-1 2-1,-2 1 1,0 2-1,0 2 0,-48-7 1,68 20-91,16 1-120,17 2-120,9-1 287,0-1-1,1 0 0,-2-1 1,1-1-1,31-5 1,95-27 250,-82 17-128,-27 8 47,-16 5 67,33-12 1,-52 15-144,-1-1 1,1 1 0,0 0-1,-1 0 1,1 0 0,-1-1 0,0 1-1,1 0 1,-1 0 0,1 0-1,0 0 1,-1-1 0,1 1 0,-1-1-1,1 1 1,-1-1 0,0 1-1,0-1 1,0 0 0,1 1-1,-1-1 1,0 1 0,1-1 0,-8-8 327,-24-2-11,12 7-331,1 0 0,-2 2 0,1-1 0,1 2 0,-2 1 0,1 1 0,-23 4 0,-14 4-13,-59 20-1,84-20 25,20-8-1,2 1 0,-1 0-1,0-1 1,-17-2-1,12 1-49,19 1 4,1-1 0,-1 1 0,0 0 0,1 0 0,-1 1 0,0-1 0,1 1 0,-1 1 0,0-2-1,0 2 1,0-1 0,4 5 0,46 43 77,-34-31-42,62 59 105,86 105 0,-150-163-100,0 0 0,1-1 0,1-2 0,0 1 0,2-2-1,0-1 1,1-1 0,0 0 0,1-2 0,1-1 0,0-1 0,0-1 0,1-2 0,43 9 0,-1-6-15,0-3 0,125-4 0,138-27-138,-302 22 136,94-12-124,-1-4-1,156-45 1,-261 58 154,-1-1 1,1 0-1,-2 0 0,0-2 1,1-1-1,-2 1 1,15-14-1,-24 19-5,-1 0 0,0-2 0,0 1 0,0 0 0,-1-1 0,1 0 0,-2 1 0,2-1 1,-2 0-1,5-11 0,-6 12-4,0 0 1,0-1-1,0 0 1,-1 1-1,0 0 1,0 0-1,0-1 1,-1 0-1,1 1 1,-1 0-1,0-1 1,-1 1-1,1 0 1,0 0-1,-4-8 1,-25-34 143,25 40-139,1 0 0,0 0-1,0 0 1,0 0 0,1-1-1,0 1 1,0-1 0,0-1 0,1 1-1,0 0 1,1 0 0,-2-10-1,6-10 25,0 19-11,-1 14-34,13 178-110,6 50 428,-16-215-270,-4-19-36,-1-1 0,0 1 1,0 0-1,1 0 0,-1 0 1,0 0-1,0 0 0,1 0 1,-1 0-1,0 0 0,0 0 1,0 0-1,1-1 1,-1 1-1,0 0 0,0 0 1,0 0-1,0 0 0,0-1 1,0 1-1,0 0 0,0 0 1,0-1-1,1 1 0,-1 0 1,0 0-1,0 0 0,0-1 1,0 1-1,0 0 1,0 0-1,0-1 0,0 1 1,0 0-1,0 0 0,0 0 1,0 0-1,0-1 0,6-39 10,9-180-117,0-42 0,-14 254 124,-1 6-4,1-1 0,-1 2-1,0-2 1,0 1 0,0 1-1,0-2 1,0 1 0,0 1-1,-1-2 1,1 1-1,-1 1 1,1-2 0,-1 1-1,1 1 1,-1-1 0,-2-3-1,2 5-8,0 0 0,1 0 0,0 0 1,-1 0-1,0 0 0,1 0 0,-1 1 0,0-1 0,0 0 0,1 0 0,-1 0 0,1 0 0,0 0 0,-1 1 0,0-1 0,1 1 0,-1-1 0,1 1 0,-1-1 0,0 1 0,1-1 0,-1 1 0,1 0 0,0-1 0,0 0 0,0 1 0,-1-1 0,1 1 0,0 0 0,0-1 0,-1 2 0,-9 23-31,-7 29-3,4 2 0,2-1 1,-5 63-1,-4 26 171,17-131-228,5-19-178,4-20-15,20-96-419,-14 61 166,30-88 0,-34 131 497,-6 13 81,0 0-1,1 0 1,-2 1-1,1-1 0,-1 0 1,0-1-1,1-5 1,-2 11-12,-1 0 0,1 0 0,-1 0 0,1 0-1,-1 0 1,0 0 0,1 0 0,-1 0 0,1 0 0,-1 0 0,1 0 0,0 0 0,0 0 0,-1 0 0,1 0 0,-1 0 0,1 1 0,-1-1 0,1 0 0,-1 1 0,1-1 0,-1 0 0,1 1 0,-1-1 0,1 0 0,0 1 0,0-1 0,0 1 0,-1-1 0,-18 16 327,0 3-215,1 1-1,1 1 0,-22 33 0,-16 20 90,47-64-344,12-11-246,16-18-98,48-59-206,-50 54 520,1 2-1,1 0 0,1 1 1,36-28-1,-55 48 150,2-1 0,-2 0 0,1 0 0,0 1 0,0 0-1,0-1 1,0 1 0,5 0 0,-8 1-2,0 0 1,0 0-1,0 0 0,0 0 0,0 0 1,1 0-1,-1 0 0,0 0 0,1 0 1,-1 0-1,0 0 0,0 0 0,1 0 1,-1 0-1,0 0 0,0 0 0,1 0 0,-1 0 1,0 0-1,0 0 0,0 0 0,1 1 1,-1-1-1,0 0 0,0 0 0,0 0 1,1 1-1,-1-1 0,0 0 0,0 0 1,0 1-1,0-1 0,0 0 0,0 1 1,-5 14 367,5-14-322,-1 1 0,1-1 0,0 0 0,-1-1 0,0 1 0,0 0 0,0 0-1,0 1 1,0-2 0,1 1 0,-1-1 0,0 1 0,0 0 0,0 0 0,0-1-1,-2 2 1,-38 6 430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48:0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3251 321 2280,'1'-1'35,"-1"-1"-1,0 1 0,0 0 0,0 0 0,1 0 0,-1-1 0,1 1 0,-1 0 0,1 0 0,0 0 0,-1 0 0,1-2 1,4-9 533,-7 1 2613,1 9-2562,-12-29-591,12 16 12656,-19 9-9304,-2-1-3040,-55 8 416,-112 19 0,161-18-680,2-1 0,-2-1 0,1-2 0,-51-8-1,41 4 36,-56-2 0,-182 11 97,-227-3-95,327-19-102,122 10-4,0 3 0,-94 2 0,-149 2 46,62-29 40,77 7-57,88 14-15,0-2-1,1-3 0,-131-48 1,198 63-22,-9-5-5,0 1 0,0 0 0,-1 1 0,1 0 0,0 1 0,-1 0-1,-22-1 1,33 4 3,0-1-1,-1 0 0,1 0 1,0 1-1,0-1 1,-1 0-1,1 1 1,0-1-1,-1 0 0,1 0 1,-1 0-1,1 1 1,0-1-1,0 1 0,-1-1 1,1 0-1,0 1 1,0-1-1,-1 1 0,1-1 1,0 1-1,0-1 1,0 1-1,0-1 0,0 0 1,0 1-1,0-1 1,0 1-1,0-1 0,0 1 1,0-1-1,0 1 1,0-1-1,1 1 0,-1 0 1,5 23-175,-3-16 143,0 6 39,-1 3 35,2-1 0,6 18 0,-8-28-29,2 0-1,-1 0 1,1-1 0,0 1-1,0-1 1,0 1-1,1-1 1,0 0-1,6 5 1,-5-2-2,1 0-1,0 0 1,0 1 0,-2-1 0,1 2-1,-2-1 1,2 0 0,-2 0 0,3 17-1,-2-17 0,0-1 1,-1-1-1,1 0 0,2 1 0,-1-1 0,0 0 0,0-1 0,1 0 0,13 11 1,14 18 28,-26-27-23,1 0 0,-1 0-1,1-1 1,1 0 0,0 0 0,14 8-1,3-2 50,32 12 0,-32-14-56,-21-9-5,204 79 57,-201-79-181,0 2 652,-8-4-514,0 1 0,0-1 0,0 1 0,0-1 0,0 1 0,0-1 0,0 0 0,0 1 0,0-1-1,0 0 1,0 0 0,-1 0 0,1 1 0,0-1 0,-1 1 0,1-1 0,0 0 0,-1 1 0,1-1 0,0 0-1,-1 0 1,1 1 0,-1-1 0,1 0 0,0 0 0,-1 0 0,1 1 0,-10 6 20,1 2 1,-1-1-1,-14 21 0,3-5-3,-5 8-4,16-20-18,1-1 0,-1-1 0,-13 12 0,16-16-7,1 1 1,0 0-1,1 0 0,0 1 0,0 0 0,-3 9 1,-7 8 4,0-4 1,-2 0 1,-25 25-1,36-39-4,-11 13 3,-26 42-1,2-4-7,-78 92 8,103-126-1,11-16-6,1-1-1,-1-1 0,0 1 0,-9 8 0,6-7 0,4-4 0,0 0 0,0 0 0,0-1 0,0 0 0,0 1 0,-1-2 0,1 1 0,-1-1 0,0 1 0,1 0 0,-8 1 0,8-3 0,2 0 0,-2-1-1,2 1 1,-1 1 0,0-1 0,0 1 0,0-1 0,1 1-1,-1 1 1,1-2 0,-4 6 0,-26 31-6,13-13 6,-28 41-8,38-53 12,7-10-3,0 1 1,0-2-1,0 1 1,0 0-1,-1 0 0,0 0 1,1-1-1,-1 0 1,0 0-1,0 0 1,0 1-1,0-2 0,-5 3 1,8-4-2,-7 4-87,12-1-45,1-2 108,32 11 9,117 29-79,-136-39 93,3 2-4,0 0 0,39 15 0,-42-13 0,1 0 0,0-1 0,-2-1 0,3-1 0,-1-1 1,-1 0-1,2-1 0,-2-2 0,22-2 0,24-6-3,89-26 0,-97 21 26,-38 8-15,-1-1 0,1 0 0,17-11 0,15-6 3,-33 17 1,1 0 1,0 1-1,29-5 1,-36 9-6,1 1 1,-1 1-1,0 0 0,0 0 1,0 1-1,23 5 0,139 46 12,27 13-13,-146-44-1,1-3 0,1-2 0,61 9 0,-12-11 87,0-6 1,149-6 0,-198-5-90,149-15 11,-175 14-7,-1-3 1,1 0 0,-1-2-1,47-20 1,191-72-404,-262 98-240,-8-3 112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48:0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1768,'3'-2'214,"0"1"0,0 0 0,2-1 0,-2 1 0,1 0 0,6 0 0,15-5 1329,-9-6 3810,0-1-4833,22-7 737,-2-1-1,0-1 0,46-40 0,-78 59-1596,10-6 2392,-14 9-2051,0 0-1,1 0 1,-1 0-1,1 0 1,-1 0 0,1 0-1,-1 0 1,0 0 0,1 0-1,-1 0 1,1 0 0,-1 1-1,1-1 1,-1 0-1,0 0 1,0 0 0,0 1-1,1-1 1,-1 0 0,0 1-1,1-1 1,-1 0-1,0 0 1,0 0 0,1 0-1,-1 1 1,0-1 0,0 1-1,1-1 1,-1 0 0,0 1-1,0-1 1,0 1-1,0 0 1,2 1-510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48:0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35 4145,'-1'0'431,"1"-1"0,-1 0 0,1 1 0,0 0 0,-1 0 0,1 0 0,-1-1 0,1 1 0,-1-1 0,0 1 0,0 0 0,1 0 0,-1-1 0,1 1 0,0 0 0,-1 0 0,0 0 0,0 0 0,1 0 0,-1 0 0,0 0 0,0 0 0,1 0 0,-24 0 2169,20 0-1956,-3 1-341,1 1 0,-2-2 0,1 3 0,0-1-1,0 0 1,1 1 0,-1 0 0,2 1 0,-2-1 0,1 1-1,-11 8 1,-29 17 407,0-5-258,32-16-264,-2 0-1,2 0 0,-30 8 0,117-50-547,-13 9 320,69-40-1,-121 60 44,50-25 133,-57 29 771,-3 1-358,-6 0-2895,9-1 1521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39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 17804,'-9'-1'-368,"4"50"-849,12-47-3808,12 0 2417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48:21.7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654 742 14507,'4'-1'4843,"20"-15"-5064,-11 2-6,22-27-1,-29 32 331,2 0 0,-1 0 0,0 0 0,2 2 1,-1-1-1,1 0 0,0 2 0,0-1 0,13-6 1,104-37 701,-132 54-330,1-1 0,1 1 0,-1 0 0,0 0 0,-4 6 0,-29 22-411,-14-2 76,48-27-134,-1-2 1,1 1-1,-1 0 1,1-1-1,0 1 1,-2-1-1,1 0 0,1 0 1,-1-1-1,-5 0 1,9 0-10,1 0 1,-1 0-1,0 0 0,1 0 1,-1-1-1,0 1 1,1 0-1,-1-1 1,1 1-1,0-1 0,0 1 1,-1-1-1,1 1 1,-1-1-1,1 0 0,0 1 1,-1 0-1,1 0 1,0-1-1,-1 0 1,1 1-1,0-1 0,0 0 1,0 1-1,0-1 1,0 1-1,0-1 1,-1 1-1,1-1 0,1 0 1,-1 1-1,0-1 1,0 0-1,0 1 0,0-1 1,0 1-1,1 0 1,-1-1-1,0 0 1,1 1-1,-1-1 0,1-1 1,12-24-87,-13 25 85,21-28-25,0 1-1,2 0 1,1 3 0,1 0 0,1 0 0,36-24 0,-96 90 1816,2-12-1642,-1-1 1,-1-2 0,-2-1 0,0-2 0,-56 26 0,91-48-158,0 0 1,-1-1 0,1 0 0,1 1 0,-2-1 0,1 1 0,0-1 0,-1 1-1,2-1 1,-2 0 0,1 0 0,-1 0 0,1 0 0,0 0 0,0 0 0,-1 0 0,0 0-1,2-1 3,-1 1-1,1-1 1,-1 1-1,1-1 1,0 1-1,0 0 1,-1 0-1,1-1 1,0 0-1,0 1 1,0-1-1,0 1 1,-1-1-1,1 1 1,0-1-1,0 0 1,0 1-1,0 0 0,0 0 1,1-1-1,-1 0 1,0 1-1,0-1 1,0 1-1,0-1 1,1 0-1,-1 0 1,4-7-85,0-2 1,1 2-1,6-9 1,-8 12 92,9-15-6,1 1-1,1 1 1,0 1 0,2 0 0,0 1-1,1 0 1,0 2 0,26-18 0,-82 54 940,6 2-851,-1 0 0,-65 30 0,99-54-87,0 0 1,0 0-1,0 0 1,0 0-1,-1 0 1,1 0-1,0 0 1,0 0-1,-1 0 1,1 0-1,0 0 1,0 0 0,-1 0-1,1 0 1,0 0-1,0-1 1,-1 1-1,1 0 1,0 0-1,0 0 1,0 0-1,-1 0 1,1 0-1,0 0 1,0 0 0,0 0-1,0-1 1,0 1-1,-1 0 1,1 0-1,0-1 1,0 1-1,0 0 1,0 0-1,0-1 1,0 1-1,0 0 1,0 0 0,0-1-1,0 1 1,0 0-1,0 0 1,0-1-1,0 1 1,0 0-1,0 0 1,0-1-1,1 1 1,-1 0-1,0 0 1,0 0 0,4-6-43,-1 0 0,1 0 0,0 0 1,-1 0-1,2 0 0,0 1 1,9-8-1,3-4-17,21-24-18,-17 20 78,34-46 1,-54 67 11,0-1 1,-1 1-1,1 0 0,-1-1 1,0 1-1,0-1 0,1 0 1,-1 1-1,0-1 1,1 0-1,-1 0 0,0 1 1,1 0-1,-1-1 0,0 0 1,0 0-1,0 0 1,0 1-1,1-1 0,-1 0 1,-1 1-1,1-1 1,0 0-1,0 1 0,0-1 1,0 0-1,0 0 0,-1 0 1,1 1-1,-2-1 3,2 0 1,-1 1-1,0 0 0,0-1 0,-1 1 1,2-1-1,-1 1 0,0 0 0,-1 0 1,1 0-1,0 0 0,0 0 1,0 0-1,0 0 0,0 0 0,-1 1 1,-9 2 46,1-1 0,1 1 0,-11 4 0,-28 17 62,-67 44 0,23-11-32,82-52-81,-44 27 62,-115 48 0,166-80-78,0 1 0,-1 0 0,1 0-1,-1 0 1,2-1 0,-2 1 0,-3-1 0,7 0 2,-1 0 1,0 0 0,1 0-1,-1 0 1,0 0 0,1 0-1,-1-1 1,1 1-1,-1 0 1,1 0 0,-1-1-1,1 1 1,-1-1-1,0 1 1,1 0 0,-1-1-1,1 1 1,-1-1-1,1 1 1,0 0 0,0 0-1,-1-1 1,1 0 0,0 1-1,-1-1 1,1-2-12,0 0 1,0 0-1,0 1 1,1-1-1,-1 1 1,1-1 0,-1 1-1,1 0 1,0-1-1,0 1 1,0-1-1,0 1 1,0 0-1,1-1 1,-1 2-1,1-2 1,2-1 0,29-36-69,3 1 1,1 2 0,59-46-1,-50 44 69,-25 21 20,-4 3 17,-1 1 0,1 0 0,1 2 0,38-22 0,-48 32 148,-9 8 11,-13 13 56,-52 51 13,-138 109-1,187-164-262,-1-2 0,-1 0 0,-35 19 0,43-28-94,11-8-36,21-13-69,-19 16 210,257-190-387,-68 55 454,-190 135-46,1 1 0,-1-1 0,0 1 0,-1 0 0,1-1 0,0 0 0,0 0 0,1 1 0,-1-1 0,-1 0-1,0 0 1,1 0 0,0 0 0,0 0 0,0-1 0,-2 2 8,0-1 1,0 1-1,0 0 0,0 0 0,0-1 0,0 1 0,0 0 0,-1 0 0,2 0 0,-1 0 0,0 0 1,0 0-1,-1 1 0,1-1 0,1 0 0,-1 1 0,0-1 0,-1 0 0,0 1 0,-48 15 196,0 2 0,-77 41-1,36-16-131,-74 26 4,129-57-94,1 0 0,-66 10 0,100-22-11,-2 0 0,1 1 1,1-1-1,-2 0 1,2 0-1,-1 0 1,0 0-1,0-1 0,0 1 1,0 0-1,0-1 1,0 0-1,0 1 0,0-1 1,1 0-1,-3-1 1,3 2 2,1 0 0,0-1 0,0 1 1,0-1-1,0 1 0,-1-1 0,1 1 1,0-1-1,-1 1 0,1 0 0,0 0 0,0-1 1,0 1-1,0-1 0,0 1 0,0-1 1,0 1-1,-1-1 0,1 1 0,1-1 0,-1 0 1,0 1-1,0 0 0,0-1 0,11-16-200,3 5 127,0 1 0,1 0 1,0 1-1,30-15 0,72-25-23,-82 35 70,-34 15 34,163-63-57,-127 50 76,0 3 0,56-10-1,-63 18 135,-25 6 98,-16 5 19,-26 10 4,-80 28 1,54-23-217,-80 27 7,115-42-66,-1-2 1,1-2-1,-35 3 1,62-8-6,0 1 1,0-1-1,0 0 1,1 0-1,-1 0 1,0 0-1,1 0 0,-1 0 1,0 0-1,0 0 1,1 0-1,-1 0 1,0 0-1,0 0 1,1-1-1,-1 1 1,1 0-1,-1 0 1,0 0-1,0 0 1,1-1-1,-1 1 1,0-1-1,1 1 1,0-1-1,-1 0 1,0 0-1,1 0-4,0 0 0,0 0 0,0 0 0,1 0 0,-1 0 0,0 0 0,1 1 0,-1-1 0,0 0 0,1 0 0,-1 0 0,1 0 0,0 0 0,-1 1-1,1-1 1,0 0 0,0 0 0,36-30-226,-9 15 202,1 1 1,0 1 0,0 1-1,2 2 1,-1 1 0,0 1-1,59-8 1,-83 16 39,-2 0 6,-2 1 0,2 0 0,-1 0 0,0 0 0,0 0 0,0 0 0,0 0 0,0 0 0,1 0 0,-2 1 0,6 1 0,-8-2-3,1 0-1,-1 0 0,0 1 0,0-1 0,0 0 1,1 0-1,-1 0 0,0 0 0,0 0 0,0 0 1,0 0-1,1 0 0,-1 1 0,0-1 0,0 0 0,0 0 1,0 0-1,0 0 0,1 0 0,-1 0 0,0 0 1,0 0-1,0 0 0,0 1 0,0-1 0,0 0 1,0 0-1,0 0 0,0 1 0,0-1 0,0 0 1,0 0-1,0 0 0,0 1 0,0-1 0,0 0 0,0 0 1,0 0-1,0 1 0,0-1 0,0 0 0,0 0 1,0 0-1,0 1 0,-1-1 0,-9 7 180,-12 2-23,0-4-96,0-1 1,-1 0 0,-1-2-1,-41-2 1,-94-12-40,135 9-24,19 2-18,3 1 1,0 0 0,-1 0-1,2 0 1,-2 0 0,1-1 0,0 1 0,0-1-1,0 1 1,0 0 0,0-1 0,1 0-1,-4-2 1,5 3 8,0 0-1,0-1 1,0 1-1,0 0 1,0 0-1,0 0 1,1-1 0,-1 1-1,0 0 1,0-1-1,0 1 1,0 0-1,1 0 1,-1-1-1,0 1 1,0 0-1,1 0 1,-1-1-1,0 1 1,0 0-1,1 0 1,-1-1 0,0 1-1,1 0 1,-1 0-1,0 0 1,0 0-1,0 0 1,0 0-1,1-1 1,-1 1-1,0 0 1,1 0-1,-1 0 1,1 0-1,15-3-55,-13 3 47,58-8-34,2 2 0,-2 2 0,73 7 0,-125-2 56,4-1 6,-1 0 1,1 1-1,-1 2 0,0-1 0,0 1 0,13 5 1,-58-8 381,-216-25-154,243 24-245,-7 1-7,0-2 0,1 1 0,-1-1 0,0-2 0,-13-3 0,26 7 4,0 0 1,0 0-1,0 0 0,-1 0 1,1 0-1,0-1 1,0 1-1,0 0 0,0 0 1,0 0-1,0 0 1,0-1-1,0 1 1,0 0-1,0 0 0,0 0 1,0 0-1,0-1 1,0 1-1,0 0 0,0 0 1,0 0-1,0 0 1,0-1-1,0 1 1,0 0-1,0 0 0,0 0 1,1 0-1,-1 0 1,0-1-1,0 1 0,0 0 1,0 0-1,0 0 1,0 0-1,1 0 1,-1 0-1,0 0 0,0 0 1,0 0-1,0 0 1,0 0-1,1 0 0,-1 0 1,0 0-1,0 0 1,0 0-1,0 0 1,1 0-1,-1 0 0,0 0 1,0 0-1,0 0 1,0 0-1,1 0 1,-1 0-1,0 0 0,0 0 1,11-4-59,0 3 38,276-20-144,-266 22 253,-20 0 81,-14 0-36,-251-1 249,200-8-434,76 3-294,11 0 273,126 7-7,-43 0 160,-226 5 534,70-3-579,-70-3 0,120-1-35,0 0-1,-1 1 1,1-1 0,0 0-1,0 0 1,0 0-1,0 0 1,0 0 0,0 0-1,0 0 1,0 0-1,0 0 1,-1 0 0,1 0-1,0 0 1,0 0-1,0 0 1,-1 0 0,1 0-1,0 0 1,0 0-1,0 0 1,-1 0 0,1 0-1,0 0 1,0-1-1,0 1 1,0 0 0,-1 0-1,1 0 1,0 0-1,0 0 1,0 0 0,0-1-1,0 1 1,-1 0 0,1 0-1,0 0 1,0 0-1,0-1 1,0 1 0,0 0-1,0 0 1,0 0-1,0-1 1,0 1 0,0 0-1,0 0 1,10-6-117,16-2 12,11-2 90,2 3 1,-2 0 0,56-1-1,-91 9 149,-5 1-46,-8 3 50,-13-2-83,0 0 0,0-2 0,-38-1-1,22 0-46,11-2-93,29 2 85,0 0 0,0-1 0,0 1 0,0 0 0,0 0 0,0 0 0,1 0 0,-1 0 0,0 0 0,0 0 0,0 0 0,0 0-1,0 0 1,0 0 0,0 0 0,0 0 0,0 0 0,0 0 0,0 0 0,0 0 0,0 0 0,0 0 0,0-1 0,0 1 0,0 0 0,0 0-1,0 0 1,0 0 0,0 0 0,0 0 0,0 0 0,0 0 0,0 0 0,0 0 0,0 0 0,0 0 0,0 0 0,0 0 0,0-1-1,0 1 1,0 0 0,0 0 0,0 0 0,0 0 0,0 0 0,0 0 0,18-2-109,151-11 343,-228 11-105,35 1-120,1 0-1,-1 1 0,1 1 1,-34 7-1,56-8-37,4 1 1,1 0 0,-1 0 1,0-1-1,1 0 0,-1 1 0,1-1 1,-1 0-1,1 0 0,4-1 1,1 1 6,-3 0 24,-4 0 8,1 0-1,0 0 1,0 0-1,-1 0 1,2 0-1,-2 0 1,1 0-1,-1-1 1,5-1-1,-7 1-1,0 1 0,0-1 0,0 1 0,-1-1 0,1 1 0,0 0 0,0 0 0,0 0-1,0-1 1,0 1 0,0-1 0,0 1 0,0-1 0,0 1 0,0 0 0,-1-1 0,1 1 0,0 0 0,-1-1-1,1 1 1,0 0 0,-1 0 0,1 0 0,0 0 0,-1 0 0,1-1 0,-1 1 0,1 0 0,0 0-1,-1 0 1,1 0 0,0 0 0,-1-1 0,-15-7 38,14 7-38,-28-8 3,26 8-5,0-1 0,1 1 0,-2 1 0,2-1 0,-1 0 0,-1 1 0,2-1 0,-1 1-1,0 0 1,0 1 0,0-1 0,0 1 0,0 0 0,1-1 0,-2 1 0,2 1 0,-1 0 0,0-1 0,-3 4 0,7-4-206,9 2 138,9 0 35,26-3-3,50-6-1,36 0 44,-126 6-4,0 0 0,0 0 1,1 0-1,0 1 0,-1 0 0,0 0 1,1 0-1,-1 1 0,-1-1 0,2 1 0,-1 0 1,-1 0-1,2 1 0,-2-1 0,0 0 1,1 1-1,4 4 0,-8-6-1,0-1 1,0 0-1,0 1 0,0-1 0,0 0 0,0 1 1,-1-1-1,1 0 0,0 1 0,0-1 1,0 0-1,-1 1 0,1-1 0,0 0 1,0 0-1,-1 0 0,1 0 0,0 0 1,-1 0-1,1 0 0,0 0 0,-1 1 1,1-1-1,0 0 0,-1 0 0,1 0 1,0 0-1,0 0 0,0 0 0,-1 0 0,1 0 1,0 0-1,-1 0 0,1 0 0,0 0 1,-1 0-1,1 0 0,0 0 0,-1 0 1,0-1-1,-14 1 49,15 0-52,-34-1 58,-60 5 0,77-2-67,0 0 1,0 2-1,1 0 1,0 1 0,-24 10-1,40-15 1,-1 1 1,0-1-1,0 0 0,0 0 0,0 1 0,0-1 1,1 1-1,-1-1 0,0 1 0,0 0 1,1 0-1,-1-1 0,0 1 0,1-1 0,-1 1 1,1 0-1,0 0 0,-1 0 0,0 1 0,1-2-1,0 1 0,0 0 0,0 0 0,0-1 0,1 1 0,-1 0 0,0-1 0,0 0 0,1 1 0,-1 0 0,0-1 0,0 1-1,0-1 1,1 1 0,-1 0 0,1-1 0,-1 1 0,1-1 0,-1 0 0,1 0 0,1 1 0,3 3-25,0-2 1,0 2-1,0-2 0,10 3 1,119 29-115,-3-2 89,-34 3 53,-1 5 1,111 62-1,-178-85 13,48 36 1,-63-41 0,-1-1 1,0 1 0,-1 1 0,0 1-1,11 16 1,-20-27-4,-2 1 0,1-2 0,1 2 0,-2-1 0,0 1 0,1-1 0,0 1 0,-1 0 0,-1-1 0,1 1 0,0 0 0,-1-1 0,1 1 0,-1 0 0,0 0 0,-1 0 0,1 0 0,-1-1 0,1 1 0,-1 0 0,0-1 0,0 1 0,-1-1 0,1 2 0,0-2 0,-1 0 0,-1 0 0,2 0 0,-2 1 0,1-2 0,0 2 0,-1-2 0,0 1 0,0-1 0,1 1 0,-2-1 0,1 0 0,0 0 0,0 1 0,-4-1 0,-25 12 18,1-1-1,-1-3 1,-1 0 0,0-2 0,0-1 0,-1-2 0,-36 1-1,69-6-29,-1 0 1,0 0-1,1 1 0,-1-1 0,0 0 0,0-1 0,1 1 0,-1 0 0,1-1 0,-1 1 0,1-1 0,-1 1 0,0-1 0,1 0 0,0 1 0,-1 0 0,1-1 0,-1 0 0,2-1 0,-2 1 0,-1-1 0,3 1-2,-1 0-1,1-1 1,0 1-1,0 1 0,0-2 1,0 1-1,0-1 0,0 1 1,0 1-1,0-2 0,0 1 1,0-1-1,1 1 1,-1 1-1,0-2 0,1 1 1,0 0-1,-1-1 0,1 2 1,0-1-1,-1 0 1,1 0-1,-1-1 0,1 1 1,0 1-1,0-1 0,2-1 1,6-7-23,0-1 1,2 2-1,0-1 0,0 1 1,12-6-1,64-31-40,-31 19 30,-18 5 21,-22 10 22,0 3 0,0-1 0,1 2 0,0 0 0,1 0 0,29-6 0,-47 13 0,0 0-1,1 0 0,-1 0 0,1-1 0,-1 1 1,0 0-1,1 0 0,-1 0 0,0 0 1,1 0-1,-1 0 0,1 0 0,-1 0 1,0 0-1,0 0 0,0 0 0,1 0 0,-1 0 1,0 0-1,1 0 0,-1 0 0,1 0 1,-1 0-1,0 0 0,1 1 0,-1-1 1,0 0-1,1 0 0,-1 1 0,0-1 0,1 0 1,-1 0-1,0 1 0,0-1 0,0 0 1,0 1-1,0-1 0,0 0 0,1 0 1,-1 0-1,0 0 0,0 1 0,0-1 0,0 0 1,0 1-1,0-1 0,0 1 0,1-1 1,-1 0-1,0 1 0,0 0 0,-14 18 126,-27 22-20,-2-3-1,-56 37 1,60-45-56,-178 125 137,231-165-378,137-95-40,-115 85 214,-12 4 5,1 2 1,0 1-1,1 1 1,53-17-1,-79 29 16,1 0 0,1-1-1,-1 1 1,0 0 0,0 0 0,0 0-1,0 0 1,0 0 0,0 0 0,1 0-1,-2 0 1,1 0 0,0 1 0,0-1 0,1 0-1,-1 1 1,-1-1 0,2 1 0,-1 0 0,-1 0 0,1-1 0,-1 0 0,1 0 0,-1 1 0,0 0 0,1-1 0,-1 1 0,0 0 0,0-1 0,0 1 0,0-1 0,0 1 0,0-1 0,0 1 0,0 0 0,0 0 0,0-1 0,0 1 1,0 0-1,0 0 0,-1 4 26,-1 1 1,0-1 0,0 0-1,0 0 1,-7 9 0,-40 61 122,-5-2-1,-84 87 1,127-147-154,5-6-17,0 1 0,-1-1 1,1-1-1,-2 0 0,1 0 0,-11 6 1,62-34-38,-2-2 0,0-1 1,-1-3-1,-1-1 0,55-53 0,-66 54 67,1 1-1,51-33 0,-72 54 72,-15 11 22,-13 9 2,-111 108 72,90-81-161,-2-2 0,-58 42 0,94-76-23,-27 16 9,30-19-13,1-2 1,0 2 0,0-1-1,-1 0 1,1 0-1,0 0 1,-1-1-1,1 1 1,-1-1-1,0 0 1,-2 1-1,29-15-181,20-15 121,-1-1-1,-3-3 0,54-53 1,-54 46 64,2 4 1,89-63 0,-111 88 38,-20 11-34,0 0 0,0 0 0,1 0 0,-1-1 0,0 1 0,0 0 0,0 0 0,0 0 0,0 0 0,1 0 0,-1 0 0,0 0 0,0 0 0,0 0 0,0 0 0,1 0 0,-1 0 0,0 0 0,0 0 0,0 0 0,0 0 1,1 0-1,-1 0 0,0 0 0,0 0 0,0 0 0,1 0 0,-1 0 0,0 0 0,0 0 0,0 0 0,0 0 0,1 0 0,-1 0 0,0 0 0,0 0 0,0 0 0,0 0 0,0 0 0,0 0 0,0 0 0,0 1 0,0-1 0,0 0 0,0 0 0,0 0 0,0 0 0,0 0 0,1 1 0,-1-1 0,0 0 0,0 0 0,0 0 1,0 1-1,0-1 0,0 0 0,0 0 0,0 0 0,0 0 0,0 1 0,0-1 0,0 0 0,0 0 0,0 0 0,0 1 0,0-1 0,-6 12 83,-30 36 147,-77 81-1,60-72-147,-6 4-17,-18 22-42,72-77-79,10-7-14,19-16-47,-18 13 100,258-176-134,-210 147 197,-54 33-45,0 0 0,0 1 0,0-1 0,0 0 0,0 0 1,0 0-1,0 0 0,0 0 0,0 1 0,0-1 0,0 0 1,0 0-1,0 0 0,0 0 0,0 0 0,0 0 1,0 1-1,0-1 0,0 0 0,0 0 0,0 0 0,0 0 1,1 0-1,-1 0 0,0 0 0,0 0 0,0 0 0,0 1 1,0-1-1,0 0 0,1 0 0,-1 0 0,0 0 0,0 0 1,0 0-1,0 0 0,0 0 0,1 0 0,-1 0 0,0 0 1,0 0-1,0 0 0,0 0 0,0 0 0,1 0 1,-1 0-1,0 0 0,0 0 0,0-1 0,0 1 0,0 0 1,0 0-1,1 0 0,-1 0 0,0 0 0,0 0 0,0 0 1,0 0-1,0 0 0,0-1 0,0 1 0,0 0 0,0 0 1,1 0-1,-11 14 93,-16 16-8,-85 76 12,87-85-96,0-1-1,-52 29 1,229-139-307,-117 70 290,-18 10 22,30-13 1,-48 23-8,0 0 0,0 0 0,0-1 0,1 1 0,-1 0 0,0 0 0,0 0 0,0 0-1,0 0 1,0 0 0,0 0 0,0 0 0,0 0 0,1 0 0,-1 0 0,0 0 0,0 0 0,0-1 0,0 1 0,0 0 0,1 0 0,-1 0 0,0 0 0,0 0 0,0 0 0,0 0 0,0 0 0,0 0 0,1 1 0,-1-1 0,0 0 0,0 0 0,0 0 0,0 0 0,0 0 0,0 0 0,1 0 0,-1 0 0,0 0 0,0 0 0,0 0 0,0 0 0,0 1 0,0-1 0,0 0 0,0 0 0,0 0 0,0 0 0,0 0 0,0 0 0,0 0 0,0 0 0,0 0 0,0 0 0,0 0 0,-4 9 58,-11 8 6,-8 4-28,0 0-1,-41 24 1,36-24-31,37-22-161,9-5 132,-1-3 13,23-13-3,-38 21 14,-1 1-1,2 0 1,-1-1 0,0 0-1,0 1 1,0-1 0,0 1 0,1 0-1,-2 0 1,2 0 0,-1 0-1,0 0 1,0 1 0,0-1 0,0 1-1,4 0 1,-8 1 13,1-1 1,-1 1-1,0-1 0,1 0 1,-1 0-1,-1 0 0,2 0 0,-1 0 1,-1-1-1,-2 2 0,3-1-4,-7 3-4,1 1 0,-1-1 0,1 1 0,0 0 0,1 1 0,-12 11 0,19-15-103,6-3 47,11-4 99,-13 4 45,-4 1-102,0 0 1,3-1-1,0 1 1,0-1 0,0 1-1,0-2 1,0 1 0,0-1 0,0 1-1,-1 0 1,2-1 0,-2 0-1,1 0 1,-2 0 0,2-1-1,-1 2 1,0-2 0,1 1-1,-2-1 1,4-2 0,-5 4 7,0 1 1,0 0 0,0-1-1,0 1 1,0 0 0,0 0-1,0-1 1,0 1 0,0 0-1,0-1 1,0 1 0,-1 0-1,1 0 1,0 0-1,0 0 1,0 0 0,0-1-1,0 1 1,-1 0 0,1 0-1,0-1 1,0 1 0,0 0-1,-1 0 1,1-1 0,0 1-1,0 0 1,-1 0 0,1 0-1,0 0 1,0-1 0,-1 1-1,1 0 1,0 0-1,0 0 1,0 0 0,0 0-1,0 0 1,-1 0 0,1 0-1,0 0 1,-1 0 0,1 0-1,0 0 1,-1 0 0,1 0-1,0 0 1,0 0 0,-1 0-1,1 0 1,0 0 0,-1 1-1,1-1 1,-1 0-1,-14 3 19,1 3-11,-2 0-1,2 2 0,0 1 0,-21 15 1,17-12 1,-34 19 1,11-14-19,39-16-9,12-8-86,47-31 1,-31 19 72,32-17 0,-49 31 30,0 1 1,1-1-1,0 2 1,-1 0-1,2 0 0,-1 1 1,16-2-1,-49 20 162,5-4-156,-26 21 0,44-33-8,0 1-1,0-1 1,0 0 0,-1 0 0,1 0 0,0 0 0,0 0-1,0 0 1,0 0 0,-1 0 0,1 0 0,0 0-1,0 1 1,0-1 0,0 0 0,0 0 0,-1 0 0,1 0-1,0 0 1,0 0 0,0 0 0,0 0 0,0 0 0,0 0-1,0 0 1,0 1 0,0-1 0,0 0 0,0 0 0,0 0-1,0 1 1,0-1 0,0 0 0,0 0 0,0 0-1,0 1 1,0-1 0,0 0 0,0 0 0,0 0 0,0 0-1,0 1 1,0-1 0,0 0 0,0 0 0,0 0 0,0 0-1,0 1 1,1-1 0,-1 0 0,0 0 0,0 0 0,0 0-1,0 0 1,0 0 0,1 0 0,13 0-46,16-9 16,-12 0 19,-14 7 15,-1-1-1,1 2 1,0-1-1,-1 0 1,2 1 0,-1-1-1,6-1 1,-10 3 35,-17 16 30,-127 72 26,72-48-98,68-38-95,9-4 29,19-12-4,38-20 23,-61 34 52,13-9-2,-1 1 1,2 0 0,-1 1 0,1 1-1,0 0 1,19-4 0,-52 15 81,-1 1 1,-29 15-1,48-21-82,-1 1 0,1-1-1,0 0 1,0 0-1,0 0 1,0 1-1,0-1 1,-1 0 0,1 0-1,0 0 1,0 0-1,0 0 1,0 0-1,0 1 1,0-1 0,0 0-1,0 0 1,0 1-1,0-1 1,0 0-1,0 1 1,0-1 0,0 0-1,0 0 1,0 1-1,0-1 1,0 0-1,0 0 1,1 1 0,-1-1-1,0 0 1,0 0-1,0 1 1,0-1-1,1 0 1,-1 0 0,0 0-1,0 0 1,0 0-1,1 0 1,-1 0-1,0 0 1,0 0 0,1 0-1,-1 0 1,0 1-1,0-1 1,1 0-1,-1 0 1,11 6-27,-5-6 23,-1 0 0,0 0 1,0-1-1,0 1 0,0-1 1,5-2-1,24-3 20,-34 6 65,-23 18 4,-6 0-68,0-2 1,-1 0 0,-58 19-1,117-46-141,45-20 0,-24 8 133,-50 23-4,0 0 0,0 0 0,0 0 0,0 0 0,-1 0-1,1 0 1,0 0 0,0 0 0,0 0 0,0 0 0,0 0 0,0 0 0,0 0 0,0 0 0,0 0 0,0 0 0,0 0-1,0 0 1,0 0 0,-1 0 0,1-1 0,0 1 0,0 0 0,0 0 0,0 0 0,0 0 0,0 0 0,0 0-1,0 0 1,0 0 0,0 0 0,0 0 0,0 0 0,0 0 0,0 0 0,0 0 0,0 0 0,0-1 0,0 1-1,0 0 1,0 0 0,0 0 0,0 0 0,0 0 0,0 0 0,0 0 0,0 0 0,0 0 0,0 0 0,0 0 0,0 0-1,0-1 1,0 1 0,0 0 0,0 0 0,0 0 0,0 0 0,-11-2 44,-16 5-50,17 1-2,2 1 0,-1 0 1,0 1-1,1-1 0,0 2 0,-8 7 0,16-14-25,7-1-20,0 0 32,-1 1 1,0-2-1,1 0 0,0 0 0,-1 0 0,12-7 0,44-26 8,-53 29 3,17-11 7,32-30 1,-22 17 5,-29 22 81,-15 8-24,-15 7-29,-100 67-9,120-72-26,1-1 0,1 0-1,-1 0 1,1 0 0,-1 1-1,1-1 1,0 0 0,-1 1-1,1 0 1,0-2 0,1 2-1,-3 3 1,3-5-3,0 1 1,0-1-1,0 1 1,0-1-1,1 0 1,-1 1-1,0-1 0,0 0 1,1 1-1,-1-1 1,0 0-1,1 1 1,-1-1-1,0 0 0,0 0 1,0 0-1,0 0 1,1 0-1,-1 0 1,1 0-1,-1 0 0,0 1 1,1-1-1,-1 0 1,1 0-1,-1 0 1,1 0-1,-1 0 0,0 0 1,1 0-1,-1 0 1,0 0-1,0 0 1,1-1-1,0 1 0,15 0-8,20-9 4,-31 7 16,1 1 0,0-1 0,-1 0 0,0 1 0,8 0 0,-12 1 85,-3 1-88,0 1-1,0 0 1,1-1-1,-1 0 1,0 0-1,1 1 1,-1-1 0,-1 0-1,2-1 1,-4 2-1,0 1 3,-67 39 48,67-40-136,6-2 29,14-3 12,24-11 45,-37 13-128,0 0 1,0 1-1,0-1 0,0 0 1,0-1-1,0 1 0,-1 0 0,1 0 1,0-1-1,-1 0 0,1 1 1,0-1-1,-1 0 0,0 0 1,0 1-1,1-1 0,-1-1 1,0 2-1,0-1 0,-1-1 0,2-1 1,-3-7-858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10:23.66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4090 1768,'4'11'13244,"14"-12"-12447,8-2 89,-15 1-487,0 1 1,0 1 0,16 0-1,-20-1-344,0-1-1,0 0 1,1 1-1,-1-1 0,-1-1 1,1 1-1,0-2 1,-1 1-1,1-1 1,7-5-1,8-3 75,-3 4-11,0 0 0,0 2-1,1 0 1,24-4 0,-19 4 128,45-14 1,266-116 1220,-135 68-504,-190 64-944,0 0 0,-1 0 1,15-10-1,16-7 25,138-72 453,-27 13 34,-145 76-528,24-11 21,1 2 0,43-12 0,-71 23-21,1 0-1,0 0 1,0 0 0,-1-1 0,0 1-1,1-1 1,3-5 0,11-4 6,81-53 85,39-23 118,50-1-144,-122 60-73,26-21 45,154-73 98,-119 63-30,-98 44-85,55-20 1,-24 11-11,-22 5 10,0-1 1,39-30-1,-24 14 56,-20 15-41,-5 3-9,0 1 0,1 1 1,53-22-1,-73 36-28,9-3 10,0-2-1,-1 0 0,0 0 1,23-16-1,-24 15-4,-2 0 1,2 1-1,20-6 0,7-4 4,124-62 26,66-28 0,-179 79-24,-1 0 1,71-54 0,-78 49-8,1 3 1,1 2 0,62-27 0,-65 37-5,57-32-1,54-32 5,-31 16-2,84-37 5,-193 95-8,-1 0 0,28-19 0,-7 3 14,60-39-5,-44 28-4,78-41-1,-127 75-4,267-135 16,-196 98-11,54-33 6,-109 59-7,1 0-1,0 2 0,1-1 0,39-12 0,-44 18-2,0-1 0,0-1 0,0 0 0,-1-2 0,-1 0 0,1 0 0,-2-1-1,22-22 1,-14 14-1,1 2 0,32-19 0,-24 17 2,68-40 13,143-61 1,-193 98-15,-30 11 2,29-19 1,14-8-3,-44 27 3,1 0 0,30-27 0,-33 25-2,0 0 1,1 1 0,23-11-1,-22 13-2,0-1 0,-1-1 0,17-14 0,22-15 2,-15 16 0,61-43 2,-78 46-4,-18 17 0,-1 0 0,1 0 0,0-1 0,0 2 0,12-6 0,172-92 36,-97 50-24,12 5 3,-71 34-6,45-25 1,-78 38-10,-1 0 1,0 0-1,0 0 1,1 0-1,-1 0 1,0-1-1,1 1 1,-1 0 0,0-1-1,0 1 1,0 0-1,0-1 1,0 1-1,0 0 1,0-1-1,0 1 1,0-1-1,0 1 1,0 0-1,0-1 1,0 1-1,0 0 1,0 0 0,0 0-1,0-1 1,0 1-1,0-1 1,0 1-1,0 0 1,0-1-1,0 1 1,0-1-1,0 1 1,0-1-1,0-6 19,10-4 17,-8 7-22,2 1 1,-2-1-1,2 1 1,-1 0-1,0 1 1,6-5-1,-7 6-58,-11 4 390,-14 9-135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16:42.0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1635 277 440,'18'-7'4178,"-17"7"-4043,1-1 0,-2 0 0,1 0 0,0 0 0,0 1 0,1-1 0,-1 0 0,-1 1 0,2 0 0,-1 0 0,1-1 0,-1 1 0,0 0 1,0 0-1,0 0 0,1-1 0,-1 1 0,0 1 0,0-1 0,1 0 0,-1 0 0,0 0 0,0 1 0,0-1 0,1 0 0,-1 0 0,0 1 0,0 0 0,0-1 0,0 1 0,1 0 0,-1 0 0,-1 0 1,1-1-1,0 1 0,0 0 0,0 0 0,1 1 0,4 8 422,-1-2 1,-1 2-1,0-1 1,0 1-1,0-1 0,4 20 1,5 63 683,-10-69-959,30 278 3103,-33-301-3360,0 0 1,1 0-1,-1 0 0,0 0 1,0 1-1,0-1 1,0 0-1,0 0 0,0 0 1,0 0-1,0 0 1,0 0-1,0 0 1,0 0-1,0 0 0,0 1 1,0-1-1,0 0 1,0 0-1,0 0 1,0 0-1,0 1 0,0-1 1,0 0-1,0 0 1,0 0-1,0 0 1,0 1-1,0-1 0,0 0 1,-1 0-1,1 0 1,0 0-1,0 1 0,0-1 1,0 0-1,0 0 1,-1 0-1,1 0 1,0 0-1,0 0 0,0 0 1,0 0-1,-1 0 1,1 1-1,0-1 1,0 0-1,0 0 0,0 0 1,0 0-1,0 0 1,0 0-1,0 0 1,0 0-1,-1 0 0,1 0 1,0 0-1,0 0 1,0 0-1,0-1 0,-1 1 1,1 0-1,0 0 1,0 0-1,0 0 1,-1 0-1,-8-9 197,-5-12-178,0-1-1,2-1 0,1 0 0,-13-38 0,11 27 59,-22-42-1,32 70-14,0 0 108,-1 0 1,1 1-1,-2-1 1,-6-7-1,22 25-103,-1 0 0,-2 0 0,1 1 0,11 21-1,-10-15-29,21 29-1,44 34-8,-91-117 809,-13-13-779,2 0 1,2-3 0,-25-70-1,48 116-87,1 3-2,0 0 0,0 0 0,0-1-1,0 0 1,0 1 0,0-1 0,1 1 0,-1-1 0,1 1 0,0-5-1,0 7 4,1 0-1,-1-1 0,1 1 0,-1 0 0,1 0 0,-1 0 0,1 0 0,-1 0 1,1 0-1,-1 0 0,1 0 0,-1 0 0,0 0 0,0 0 0,1 0 1,-1 0-1,1 1 0,-1-1 0,0 0 0,1 0 0,-1 0 0,1 1 0,-1-1 1,1 0-1,-1 0 0,0 0 0,1 0 0,-1 0 0,0 1 0,0-1 1,0 1-1,0-1 0,0 0 0,1 2 0,15 18-67,-10-15 45,72 95-61,71 114 0,-149-214 88,7 11 57,-1 0-1,0 0 1,6 17 0,-26-39 841,-106-184-544,82 129-322,-38-86-146,35 65 34,34 74 39,6 12-28,2 2-11,10 23-60,34 70 110,78 144 26,-106-211 24,12 19-12,-27-42 19,0 0 0,0 0-1,0 0 1,-1 0-1,0 0 1,1 1 0,-1-1-1,0 9 1,-1-13-20,0 0 0,0 0 0,0 0 0,0 1 0,0-1-1,0 0 1,0 0 0,0 1 0,0-1 0,0 0 0,0 0 0,0 0 0,0 1 0,0-1 0,0 0 0,0 0 0,0 0-1,0 1 1,0-1 0,0 0 0,0 0 0,-1 0 0,1 1 0,0-1 0,0 0 0,0 0 0,0 0 0,-1 0 0,1 0 0,0 0-1,0 0 1,0 0 0,-1 0 0,1 0 0,0 0 0,0 0 0,-1 0 0,1 0 0,0 0 0,-1 0 0,-8-4 184,-9-10-28,-2-10-136,2-1-1,1-1 1,2 1-1,-25-58 1,27 56-26,-100-223-22,114 250-219,4 6 160,9 12 41,204 371 45,-209-373 6,-4-9 11,-1 0 1,1 0-1,-2 0 0,1 1 0,-1-1 0,0 1 0,-1 0 1,2 12-1,-4-20-17,0 0 0,0 1 0,0-1 0,0 0 0,0 1 0,0-1 0,0 0 0,0 0 0,0 1 0,0-1 0,0 0 0,0 0 0,0 1 0,0-1 0,0 0 0,-1 0 0,1 1 0,0-1 0,0 0 0,-1 0 0,1 0 0,0 0 0,0 0 0,-1 0 0,1 0 0,0 0 0,0 0 0,-1 0 0,1 0 0,0 0 0,-1 0 0,1 0 0,0 0 0,0 0 0,-1 0 0,1 0 0,0 0 0,0 0 0,0 0 0,0 0 0,-1 0 0,1 0 0,0 0 0,0 0 0,-1 0 0,1 0 0,0 0 0,0 0 0,-1 0 0,1 0 0,0 0 0,0-1 0,-1 1 0,1 0 0,0 0 0,0-1 0,-14-8 134,13 9-140,-16-14 49,-1-1 0,1 0 0,1-1 0,-14-19 0,-52-78-48,74 102 4,-4-6-12,-125-196-112,119 173 95,16 21-41,2 18 57,0 0 0,1 1-1,-1-1 1,0 0 0,0 1 0,1-1 0,-1 1 0,0-1 0,1 1 0,-1 0-1,0-1 1,1 1 0,-1-1 0,0 1 0,0-1 0,1 1 0,-1-1 0,1 1-1,0 0 1,-1-1 0,1 1 0,-1 0 0,1-1 0,0 1 0,0 0 0,1 0-14,1 1 1,-1 0-1,0 1 1,0-1-1,0 0 1,1 0 0,-2 0-1,1 1 1,1 0-1,-2-1 1,1 1-1,1 2 1,1-1-1,53 55 17,85 109-1,-42-45 35,-83-103 16,0 0 0,-2 2 1,-1 0-1,13 26 0,-25-45-40,-1 0-1,0 0 1,0 1 0,0 0-1,0-1 1,0 0 0,0 0 0,-1 1-1,0 0 1,0-1 0,1 1-1,-1 0 1,-1 3 0,1-4 2,0-1 1,-1-1-1,0 2 1,0-1-1,0 0 1,0 0-1,0 0 1,1 0-1,-2 0 1,1 0-1,0 0 1,0 0-1,0-1 1,0 1-1,-1-1 1,1 0-1,-1 1 0,2-1 1,-2 1-1,1-1 1,-1 1-1,1-1 1,0 0-1,-1 0 1,1 0-1,-1 0 1,-1 0-1,0 0-6,2 0 0,-2 0 0,1 0 0,-1 1 1,0-1-1,2 1 0,-2 0 0,1-1 0,0 0 0,-1 2 0,2-1 0,-2 0 0,1 1 0,1-2 0,-2 2 0,1 0 0,1-1 0,-1 0 0,0 1 0,-1 3 0,2-3-9,-1 1 0,1-1 0,1 1 0,0-1 0,-1 2 0,0-2 0,1 1 0,0-1 0,-1 1 0,1-1 0,1 1 0,-1 0 0,0 0-1,1 0 1,0-1 0,-1 1 0,3 4 0,-2-15-3,0-20 45,-1 27-38,0-1 0,0 1 0,0-1 0,0 2 0,0-2 0,1 1 0,-1 0-1,0 0 1,0 0 0,1-1 0,-1 1 0,1 0 0,0 0 0,0 0 0,1-2 0,-1 2 2,1 1-1,0-1 1,-1 1-1,1 0 1,0 0 0,0 0-1,-2 0 1,2 0-1,0 0 1,0 0-1,-1 0 1,1 0-1,0 0 1,-1 0 0,1 1-1,0-1 1,-1 1-1,0 0 1,1 0-1,0 0 1,-1 0-1,0-1 1,1 1 0,1 2-1,-2-2 19,1 0 0,0 0 0,-1 0-1,0 1 1,0-1 0,1 0 0,-1 1 0,0 0 0,0-1-1,0 1 1,0 0 0,0 0 0,0-1 0,0 1 0,-1 0-1,0-1 1,0 1 0,1 1 0,-1-2 0,1 4 0,-2-2-2,0 0 0,1-1 0,0 1 0,-1-1 0,0 1 0,-1 0 0,1-1 0,0 0 0,0 0 0,-1 1 0,0-1 0,1 0 0,-1 0 0,0 0 0,0 0 0,-3 2 0,2-1 14,-1 0 1,-2-1-1,2 0 1,0 0-1,-1 0 0,1 0 1,-2 0-1,-5 0 1,-7 1 71,-1-2 1,0 0 0,-31-2-1,43 1-81,-71-3 144,0-4-1,-138-29 0,204 33-161,-104-30-5,98 27-15,0-1 0,0-1-1,1-1 1,-20-13 0,36 21 0,-1 0 0,1 0-1,-1 0 1,2 0 0,-1-1 0,-1 1-1,1 0 1,0-1 0,0 0 0,1 1 0,-1 0-1,0-1 1,0 0 0,1 1 0,-1-1 0,1 0-1,-1 1 1,0-4 0,1 1-9,0 0-1,1 0 0,-1 0 1,1 1-1,0-2 1,0 2-1,0-1 1,1-4-1,3-2-8,0-1 0,1 1 0,0 1-1,13-19 1,-19 27 33,0 1 1,1 0-1,-1-1 1,1 0-1,-1 1 0,1-1 1,-1 1-1,1-1 0,-1 1 1,1-1-1,-1 1 1,0 0-1,1 0 0,-1 0 1,1-1-1,0 1 0,-1 0 1,1 0-1,0-1 1,0 1-1,-1 0 0,0 0 1,1 0-1,0 0 0,-1 0 1,1 0-1,0 0 1,1 0-1,-2 1 1,1 0 1,0-1-1,0 0 0,-1 1 1,1 0-1,0 0 0,0 0 1,-1 0-1,0-1 0,1 1 1,0 0-1,-1 0 1,1 0-1,-1 0 0,1 1 1,1 5 9,-1 0 1,1 0-1,1 13 1,-4-10 11,1 0 0,-1 0 0,-1 0 0,0 0 0,1-1 1,-2 2-1,0-2 0,-1 0 0,0 1 0,1-2 0,-3 2 0,1-2 0,0 1 0,-1-1 0,0 0 0,-1-1 0,1 1 0,-9 5 0,14-11-16,-1-1-1,1 0 1,0 0-1,-1 0 1,0-1-1,1 1 0,0 0 1,-1 0-1,1-1 1,-1 1-1,0-1 1,0 1-1,1-1 0,-1 0 1,0 0-1,1 0 1,-1 0-1,0 0 1,0 0-1,1-1 0,-1 1 1,0-1-1,1 1 1,-1-1-1,0 0 1,0 0-1,1 1 0,0 0 1,-1-2-1,0 1 1,2 0-1,-2 0 1,1 0-1,-1 0 0,1 0 1,0-1-1,0 0 1,0 2-1,-1-4 1,-2-3-20,0 0 0,0 1 0,1-1 0,0 0 0,0-1 0,1 1 0,-3-11 0,1-9-13,0 0 0,2-1-1,1 1 1,1 0 0,1-1 0,7-38 0,-22 120 173,-2 0 1,-30 63-1,-5 18 10,48-147-149,6-14-47,1-1-1,1 2 1,13-35 0,-9 27 23,11-25 4,37-80 0,-45 112 42,-10 12 329,-9 16-53,-16 17-22,-93 96-89,-10 11-168,94-99-12,0 0 1,-42 27 0,72-53-16,1 0 0,0-1 0,0 1 0,-1 0 0,1 0-1,0 0 1,-1-1 0,1 1 0,-1-1 0,1 0 0,0 1 0,-1-1 0,0 0 0,1 0 0,-1 0 0,1 1 0,-1-1 0,-2-1 0,4 0-2,-1 1 1,0 0 0,1 0-1,-1-1 1,1 0 0,0 0-1,0 1 1,-1-1 0,1 0-1,0 1 1,-1-1 0,1 1-1,0-1 1,-1 0-1,1 0 1,0 0 0,0 0-1,0 1 1,0-1 0,0 1-1,0-1 1,0 0 0,0 0-1,0 0 1,1 0 0,1-12-45,2 1 0,0-1 1,6-14-1,-5 17 43,37-97-63,46-125 98,-87 227-18,1 1 1,-1 0-1,0 0 0,0-1 1,0 1-1,-1 0 1,0-1-1,0-4 1,0 7-6,-1 1 1,1 1-1,0-2 0,-1 1 1,1 0-1,-1 0 1,0 1-1,1-1 1,-1-1-1,0 1 0,1 0 1,-1 0-1,0 1 1,0-1-1,0 1 1,0-1-1,0 0 0,1 0 1,-1 1-1,0-1 1,0 0-1,-1 1 1,1 0-1,1 0 0,-1 0 1,-1-1-1,1 1 1,0 0-1,0 0 1,0 0-1,0 0 0,-1 0 1,1 0-1,-1 0 1,-5 1 2,-1-1 1,1 0 0,0 2-1,0 0 1,0 0-1,-1-1 1,1 2 0,1-1-1,-14 9 1,1 1-18,-34 28 1,37-27 2,-37 24 1,53-37 2,0 0 1,0 0-1,0 0 0,-1 0 1,1 0-1,0 1 0,0-1 1,0 0-1,0 0 1,0 0-1,-1 0 0,1 0 1,0 0-1,0 0 0,0 0 1,0 0-1,-1 0 0,1 0 1,0 0-1,0 0 1,0 0-1,0 0 0,-1 0 1,1 0-1,0 0 0,0 0 1,0 0-1,0 0 1,0 0-1,0 0 0,0 0 1,0 0-1,0 0 0,0 0 1,-1 0-1,1 0 1,0-1-1,0 1 0,0 0 1,0 0-1,0 0 0,-1 0 1,1 0-1,0 0 1,0-1-1,0 1 0,0 0 1,0 0-1,0 0 0,0 0 1,0 0-1,0 0 1,0 0-1,0 0 0,0 0 1,0-1-1,0 1 0,0 0 1,0 0-1,0 0 1,0 0-1,0-1 0,0 1 1,0 0-1,0 0 0,0 0 1,0 0-1,0-1 1,3-11-67,13-22 24,-1 0 0,3 2 1,42-60-1,-58 90 43,12-23 58,-14 24-50,0 0 1,1 1-1,-1-1 1,0 0 0,0 0-1,0 0 1,0 0 0,0 0-1,0 1 1,-1-2 0,1 1-1,0 0 1,-1 0-1,1 0 1,0 1 0,-1-1-1,1 0 1,0 0 0,-1 0-1,1 0 1,-1 1 0,0-1-1,1 1 1,-1-1 0,0 0-1,0 1 1,0-2-1,0 1-8,0 1 0,0-1-1,0 1 1,0-1-1,1 0 1,-1 0 0,0 0-1,1 0 1,-1 0 0,0 1-1,1-1 1,-1 0-1,1 0 1,-1 0 0,1-1-1,0 2 1,0-1-1,0 0 1,0 0 0,0-1-1,0 1 1,-1 1-1,2-1 1,-1-1 0,0 1-1,0 0 1,0 0-1,0 1 1,0-2 0,0 1-1,2-1 1,1-4-13,0 0-1,1 1 1,0 0-1,7-9 1,-8 13 17,-1-2 1,1 1-1,-2-1 1,2 0-1,-1 1 1,-1-1-1,1 1 1,0-2-1,-1 2 1,0-2-1,1 2 0,-1-2 1,1-4-1,-2 6 3,-1 0 1,0 0-1,0 0 0,0 0 0,0 0 0,0 0 0,1 0 0,-1 1 0,-1-1 0,1 0 0,-1 1 0,1 0 0,0-1 0,-1 0 0,1 1 0,-1 0 0,0 0 1,0 0-1,1 0 0,-2 0 0,1 0 0,1 1 0,-1-1 0,-1 0 0,2 1 0,-1-1 0,-1 1 0,2 0 0,-2-1 0,-2 2 0,0-2-4,0 1-1,0 0 1,0 0-1,1 0 1,-1 1-1,1 0 0,-1 0 1,0 0-1,1 0 1,0 1-1,-1 0 1,0-1-1,-2 5 0,-139 114 45,135-110-54,1 1 1,0 0-1,0 1 1,2 0-1,-1 0 1,1 1-1,2-1 1,-10 19-1,7-4-9,0-1 1,2 2-1,-7 37 0,9-42 23,-1-1-1,-2-1 1,-1 1 0,-17 35 0,14-33 0,1 0 1,1 0-1,-8 29 1,17-45-4,0 1 1,0-1-1,1 0 1,1 16-1,0 0 36,-1-24-29,2-20 20,2-8-40,0-1-1,2 1 1,1 0 0,1 0 0,1 1-1,1-1 1,2 2 0,28-46 0,66-116 7,-104 185 9,0 0 0,-1 0 0,0-1 0,-1 1 0,1-1 0,0 1 0,0-4 0,-1 6-3,0 1 0,0-1 0,1 1-1,-1 0 1,0-1 0,0 1 0,-1-1 0,1 1 0,0-1 0,0 0 0,0 1 0,0-1 0,0 1 0,-1-1 0,1 1-1,0 0 1,0 0 0,-1-1 0,1 1 0,0-1 0,-1 1 0,1-1 0,0 1 0,0-1 0,-1 1 0,1-1 0,-1 1 0,1 0-1,-1-1 1,1 1 0,-1 0 0,1 0 0,-1 0 0,1 0 0,-1 0 0,1 0 0,0 0 0,-1 0 0,1 0 0,-1 0-1,0 0 1,1 0 0,-1 0 0,1 0 0,-1 0 0,0 0 0,1 0 0,-1 0 0,-1 1 0,-1 1-1,2 0 1,-2-1 0,1 1 0,1 0 0,-2 0-1,1-1 1,1 2 0,-3 1 0,-2 4-5,-30 29 1,1 2-1,2 1 0,2 2 0,2 1 1,-34 68-1,42-70-6,1 0 4,-22 59 1,39-92-1,1 0 1,0 1-1,0-1 0,1 1 0,0 0 1,0 0-1,1-1 0,0 1 0,1 0 1,1 10-1,-2-18 3,0 0 0,0 0 0,0-1 1,0 1-1,1-1 0,-1 1 0,0-1 0,1 1 1,-1 0-1,0-1 0,1 1 0,-1 0 0,1-1 0,-1 1 1,1-1-1,0 0 0,-1 1 0,0-1 0,0 1 1,1-1-1,0 0 0,-1 1 0,1-1 0,0 0 1,0 1-1,-1-1 0,1 0 0,-1 0 0,1 1 0,-1-1 1,1 0-1,0 0 0,0 0 0,-1 0 0,1 0 1,0 0-1,-1-1 0,1 1 0,-1 0 0,1 0 1,0 0-1,0-1 0,-1 1 0,1 0 0,0-1 1,-1 1-1,0-1 0,1 1 0,-1 0 0,1-1 0,-1 1 1,2-1-1,1-2 8,1 0 1,0-1-1,-1 1 0,1 0 1,4-9-1,9-18 4,-1-1 1,-2-2-1,-1 1 0,13-50 0,4-11-11,41-80 25,-100 232-14,4 2-1,-34 112 0,50-139-10,2-10-1,1 1 1,0 0-1,-2 50 0,8-74-1,0 1 0,-1-1 0,1-1 0,0 2 0,0-1 0,1 0 0,-1 1 0,0-2 0,0 1 0,1 1 0,-1-1 0,0 0 0,1 0 0,-1 0 0,0 0 0,1 0 0,0 0 0,-1 0 0,1-1 0,0 1 0,0 0-1,0 0 1,0 1 0,0-2 1,0 1 0,1-1 0,-1 0 0,-1 0 0,2 0 0,-1 0 0,0 0 0,1 0-1,-2 0 1,1 0 0,0-1 0,1 1 0,-1 0 0,0-1 0,-1 1 0,2-1 0,-1 1 0,2-2-1,4-3 3,2-1-1,-2 0 0,14-13 0,15-17 3,-2-3 0,-2 0 0,-1-2 0,-3-1 0,27-52-1,-37 62 28,-12 25 32,-13 23 11,-43 106-12,31-72-46,-28 53-1,41-93-12,4-7-3,0 0 0,-1 2 0,2-2 0,-1 0 0,0 2 0,1-2 0,0 1 0,0 0 0,0 0 0,-1 5 0,2-8 0,1-1-1,-1 0 1,0 0 0,0 1 0,1-1 0,-1 0 0,0 1-1,0-1 1,1 1 0,-1-1 0,0 0 0,1 1-1,-1-1 1,1 0 0,-1 0 0,0 1 0,0-1-1,0 0 1,1 0 0,-1 0 0,1 1 0,-1-1 0,1 0-1,-1 0 1,1 0 0,-1 0 0,1 0 0,-1 0-1,0 0 1,0 0 0,1 0 0,-1 0 0,1 0-1,0-1 1,15-2-1,1-4 10,-2 0 0,-1-1-1,2-1 1,-2 1 0,0-3 0,19-15 0,31-22 0,-55 41-2,-6 5 6,-1 0-1,1 0 1,-1 1-1,1-1 1,0 0-1,-1 0 0,1 2 1,0-2-1,5 0 1,-12 2 0,1 1 1,-1 0-1,1 0 1,0 0-1,0 0 1,0 1 0,-1 0-1,2-1 1,-2 1-1,2 0 1,-2 0-1,-3 5 1,-30 32 109,32-33-123,-29 37-31,33-39 29,-2-1-1,1 1 0,1 0 0,-1-1 0,0 2 1,1-2-1,0 1 0,0 1 0,0-1 0,0 6 1,1-9 2,0-1 0,0 0 0,0 1 0,0-1 1,0 1-1,0-1 0,0 0 0,0 0 0,0 0 0,0 1 1,0-1-1,1 0 0,-1 1 0,0-1 0,0 0 1,0 1-1,1-1 0,-1 0 0,0 1 0,0-1 0,1 0 1,-1 0-1,0 1 0,1-1 0,-1 0 0,0 0 1,0 1-1,0-1 0,0 0 0,1 0 0,-1 0 0,1 0 1,-1 0-1,1 0 0,15-2-41,13-13-13,-14 3 58,-1 0-1,22-25 1,-26 26-1,-1 0 1,1 1-1,1 1 1,0 0 0,0 1-1,15-9 1,-44 29 165,-25 21 0,14-10-167,0-2 0,-39 22 1,76-40-50,0-2 1,0 0-1,1 0 1,14 0-1,17-5 52,-1-1-1,56-17 1,-41 9 1,184-43 67,-255 52-10,1-2-1,0 1 0,0-1 1,0 0-1,-20-14 0,33 17-66,0 1 0,-2-2 0,3 1-1,-2 0 1,1 0 0,0-1 0,1 0-1,-1 1 1,1-1 0,-1 0 0,1 0 0,1 0-1,-4-8 1,4 5-4,-1 0 1,1 0-1,0 0 1,1 0-1,0 0 0,0 0 1,1 0-1,2-8 0,2-8-8,1 1 0,1 1 0,2 0-1,16-31 1,4-4 7,28-56 1,-50 93 10,0 1-1,-1-1 1,-1 0-1,4-27 1,-8 43 3,0-1-1,0 0 1,-1 1-1,0-2 1,1 2 0,-1-1-1,-1 0 1,1 1-1,-1-1 1,0 0 0,1 1-1,-2-1 1,2 1 0,-2-1-1,1 1 1,-4-7-1,3 7-2,1 0 0,0-1-1,0 1 1,0-1 0,0 1 0,0 0-1,0-2 1,1 2 0,0-1-1,0 1 1,1-7 0,-1 6-1,0 0 1,0 1 0,0-2-1,0 2 1,-1 0 0,1-2 0,0 2-1,-1-1 1,-1 0 0,-1-4-1,1 3-1,-1 0-1,1 0 0,0 1 1,-1-1-1,3-1 1,-2 1-1,1-1 0,-1-6 1,2 11 0,0 1 1,0 0-1,0-1 0,0 1 1,0 0-1,0 0 1,0-1-1,0 1 0,0 0 1,0-1-1,0 1 1,0 0-1,0-1 0,0 1 1,0 0-1,0 0 1,0-1-1,0 1 1,0 0-1,0 0 0,-1 0 1,1 0-1,0 0 1,0-1-1,0 1 0,0 0 1,0 0-1,0 0 1,0-1-1,0 1 1,-1 0-1,1 0 0,0 0 1,0-1-1,-1 1 1,1 0-1,0 0 0,-1 0 1,1 0-1,0 0 1,0 0-1,-1 0 1,1 0-1,0 0 0,-1 0 1,1 0-1,0 0 1,-1 0-1,1 0 0,0 0 1,0 0-1,0 0 1,0 0-1,0 0 1,-1 0-1,1 0 0,0 1 1,0-1-1,-1 0 1,1 0-1,0 0 0,0 1 1,-1-1-1,1 0 1,-1 1-13,0-1 1,0 1 0,1 1-1,0-1 1,-1 0 0,0 0-1,1-1 1,-1 2 0,1-1-1,-1 0 1,1 1 0,0-2-1,-1 4 1,2-2-145,-1 0 0,1 1 0,0-1 1,0 0-1,0 0 0,-1 0 0,1 1 0,0-2 0,1 2 0,-1-1 0,0-1 1,1 1-1,2 3 0,6 8-1461,-1 5 440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16:44.8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992 715 5473,'-9'-5'600,"1"0"1,-1-1-1,2 0 0,-2-1 0,2 1 1,-1-2-1,2 1 0,-1 0 1,-5-10-1,1 4 2378,10 11-2729,-1 1 1,1 0 0,0 0-1,0-1 1,-1 1-1,0 0 1,1 0-1,-1 1 1,0-1 0,0 0-1,-1-1 1,-5 4 935,8 11-355,20 33 67,-14-35-656,-1 1 0,6 21 1,-1 4 211,26 65 0,-30-89-410,0 0-1,1 0 0,0-1 1,2 1-1,-1-1 0,1-1 1,21 21-1,-29-31 5,-1-1-1,1 1 1,1 0 0,-1 0 0,0 0-1,0 0 1,-1-1 0,2 0-1,-1 1 1,0 0 0,0-1-1,0 1 1,1-1 0,-1 1 0,1-1-1,0 1 1,-2-2-10,1 1 0,-1 0 0,1-1 0,-1 1 0,0 0 0,1-1 0,-1 1 0,0-1 0,1 1 0,-1-1 0,0 1 0,0 0 0,0 0 0,0 0-1,0-1 1,0 1 0,0-1 0,0 1 0,0-1 0,0 0 0,0 1 0,0-1 0,0 1 0,0 0 0,0 0 0,0-1 0,0 1 0,0-1 0,0 0 0,-12-43 655,-11-17-438,11 23-153,-3 1 0,-22-42-1,-7-9-29,31 60-41,-2-1 0,0 2 0,-1 0 0,-24-27-1,36 49-22,-11-14 83,-1 2-1,-34-30 0,49 47-87,20 26-281,17 21 352,-3 1 1,54 101-1,-81-136-41,-2 0 0,0 0 0,-1 0 0,3 16 0,-26-55 1404,-8-18-1323,-3 1 0,-65-71-1,-24-32-111,112 133-52,8 13 49,0 0 0,0 0 1,0 0-1,0 0 0,0-1 0,0 1 0,0 0 0,0 0 0,0 0 0,0 0 0,0 0 0,0 0 0,0 0 0,0 0 0,0 0 0,0 0 1,0-1-1,0 1 0,0 0 0,0 0 0,0 0 0,0 0 0,1 0 0,-1 0 0,0 0 0,0 0 0,0 0 0,0 0 0,0 0 1,0 0-1,0 0 0,0 0 0,0 0 0,0 0 0,0 0 0,1 0 0,-1 0 0,0 0 0,0 0 0,0 0 0,0 0 0,0 0 0,0 0 1,0 0-1,0 0 0,0 0 0,0 0 0,0 0 0,0 0 0,0 0 0,0 0 0,0 0 0,0 0 0,0 0 0,0 0 0,0 0 1,0 0-1,0 0 0,0 0 0,0 0 0,1 0 0,-1 0 0,0 1 0,0-1 0,0 0 0,0 0 0,0 0 0,0 0 0,0 0 1,20 19-69,33 46 85,89 97 9,-125-144-54,1 0 411,-28-33 55,-43-49-333,-3 2 0,-3 2 0,-67-52 0,82 72-90,31 27-6,-1 0 0,-24-16-1,-3-6-3,37 30-3,-1 0 1,-1 0-1,0-1 1,1 2-1,-1 0 1,0 0-1,0 0 1,0 1-1,-1-1 1,-9-2-1,-3 6 13,-4-2 6,-8-10-11,20 8-12,0-1 0,-1 1 0,0 1 0,1 0 0,-16-1 0,12 2 5,1-1 0,-1 0 0,1-1 0,0-1 0,0 0 0,1-1 0,0 0 0,-14-11 1,-2-7-21,25 20 20,1 0 1,-2 0 0,2 1-1,-1 0 1,-10-6-1,100 38-409,30 10 409,-64-16 2,-1 2 0,-1 3-1,-1 1 1,47 38 0,-78-52-11,28 19 108,-2 2 0,-1 2 0,53 62 0,-72-70-77,-5-8 31,23 37-1,-37-51-20,0 2 0,0-1 0,-1 1 0,-1 0 0,1 0-1,-2-1 1,4 21 0,-1 42 64,-4-50-81,1 2 0,0-2 0,2 0 1,12 42-1,-11-50-13,-1-6 0,-1 1 1,0 0-1,-1 0 1,1 0-1,-1 0 0,-2 0 1,2 11-1,-1-13-1,0 0 0,1 0 0,-1 1-1,2-1 1,-1 0 0,1 0 0,5 9 0,-4-8 7,-1 3 1,2-2 0,1 13 0,-5-16-11,1 0 1,0-1-1,-1 1 1,2-1-1,0 1 1,-1 0 0,2-1-1,-2-1 1,2 1-1,0 0 1,3 4-1,-7-8-11,0-1 0,1 0 0,-1 0-1,0 0 1,0 0 0,0 0 0,0 0-1,0 0 1,0 0 0,0 0 0,0 0-1,0 0 1,0 0 0,0 0 0,0 0 0,0 0-1,1 0 1,-1 0 0,0 0 0,0 0-1,0 0 1,0 0 0,0 0 0,0 0-1,0 0 1,0 0 0,1 0 0,-1 0-1,0 0 1,0 0 0,0 0 0,0 0 0,0 0-1,0 0 1,0 0 0,0 0 0,0 0-1,1 0 1,-1 0 0,0 0 0,0 0-1,0 0 1,0 0 0,0 0 0,0 0-1,0 0 1,0 0 0,0 0 0,0 0 0,0 0-1,0 0 1,1 0 0,-1 0 0,0 0-1,0 0 1,0-1 0,0 1 0,0 0-1,0 0 1,0 0 0,0 0 0,0 0-1,0-11-304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20428,'-8'3'-616,"11"16"-2408,7-16 1463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 20796,'10'-1'-504,"-29"15"-2016,34-14 1127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2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 22589,'-9'0'-768,"14"-3"-1273,26-4 1129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0:33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79 1840,'-9'0'15499,"34"-1"-12384,-4 0-3791,1-2 1010,1-1 0,-1-1 0,36-13 0,-37 10-172,0 1 0,1 2-1,0 0 1,25-2 0,151 1 622,29 0-370,-180 3-365,2 4-1,67 7 1,-15 2 98,135 10 157,61 4 247,-234-19-481,1 2-1,72 18 0,-124-23 233,0 0 0,23 0 0,-46-14-1764,8 2 746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0:33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1818 1787 3617,'-3'-3'749,"1"-1"1,0 0 0,0 1 0,0-1-1,1-1 1,0 2 0,-1-1-1,2 0 1,-1-1 0,0-4 0,-2-45 3577,3 43-3918,-7-177 4354,-33-93-2418,39 266-2210,-1 0 0,1-17 0,1 21-67,0-1 0,-1 1 0,0 0 0,0 0 0,-7-18 0,-3-7 97,-8-40 1,3 7 105,-7-21-63,13 42-148,-3 2-1,-27-68 0,13 45-31,20 48-6,-1 2-1,1-1 1,-3 1 0,-20-31-1,-21 0 29,25 15-18,-2 2 0,-53-50 0,61 66-20,-1 2 1,-1 1 0,-37-19-1,9 6 9,35 19-17,-1 0 1,0 1-1,0 1 1,-28-6-1,-71-10-2,82 17-10,-1 3 1,-1-1 0,1 3 0,-54 5-1,66-1-12,-2-1-1,2 2 1,0 1-1,0 1 1,-1 1-1,2 0 1,-33 19-1,34-16-4,2 0 0,0 1-1,0 1 1,-1 1 0,3 0-1,-30 32 1,-65 111-30,67-90 37,30-43 0,1 2 0,1-1 0,2 2 0,-11 37 0,14-40-3,-4 17-25,2 1-1,-7 73 1,8 89-6,7-147 46,-3 33 27,-4 0-1,-22 96 1,6 7 21,24-178-37,-1 29 153,-1 5-3938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0:33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91 8194,'-1'-3'9279,"22"-2"-6477,35-1-1420,28 0-466,-48 4-502,65-11-1,-24 1-231,-12 5 59,1-1 182,1 2 1,108 4-1,-51 14-330,-60-3 209,1-5 1,88-2 0,-59-7-198,133-16 62,-218 20 50,0 0-1008,-22-8-1773,-7-2 1269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3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12419,'7'-7'520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0:33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1 311 2088,'0'1'147,"0"-1"0,0 1-1,0 0 1,0 0-1,1-1 1,-1 1-1,0-1 1,0 0 0,1 0-1,-1 1 1,1 0-1,-1-1 1,0 1-1,0-1 1,0 1 0,0 0-1,1-1 1,-1 1-1,1-1 1,-1 0 0,1 0-1,0 0 1,-1 0-1,1 0 1,0 1-1,-1-1 1,1 0 0,0 0 275,0 0 0,1 0 0,-1 0 0,-1-1 1,1 1-1,0 0 0,0 0 0,1 0 0,1-3 1690,0 0-1690,16-17 5872,-8 6-5303,-6 8-2960,108-144 3451,-106 139-1435,2 1-1,0 0 1,0 1-1,1 0 1,10-9-1,11-9 430,-8-5 477,-23 32-945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0:33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1 369 3161,'14'-32'3987,"-13"27"-2965,1 0 1,1 0-1,-2-1 0,2 1 1,5-7-1,-2 5-768,1 1 0,0-1 0,15-11 0,0-1 442,90-95 1423,-14 13-925,-94 99-1098,-2-2 1,2 3 0,-1-1 0,0-1-1,0 3 1,0-2 0,6-2 0,6-2 372,-13 3-213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0:33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1992,'5'18'4730,"17"12"-2697,-1 3-1803,-7 3-23,-2 2-1,-3-1 1,0 2 0,2 38 0,2 2 542,-8-44-316,-3 0 0,-3 64 1,2 33 2093,-1-110-2386,-1-2 0,0 1 0,-1 0 0,-10 37 0,6-33-1552,2 0 0,-3 43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0:33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1329 656 3041,'-1'-3'4300,"-8"-13"-2760,2 9 35,0 1 1,-1-2 0,1 2 0,-12-8 0,12 10-1257,-1-1 1,1-1-1,0 1 1,1-1-1,1-1 1,-13-12-1,-6-25 490,19 33-540,0 2 0,0-1 0,-1 0 0,-1 2 1,0-2-1,1 2 0,-18-15 0,-124-97 1090,136 111-1240,5 3-36,-1 0 0,0 1 1,2 0-1,-3 0 0,1 1 0,-10-4 0,-15-6 29,0 0-1,-1-2 0,4-2 0,-1 0 0,-29-23 0,50 35-72,-1-1 0,-1 1-1,0 0 1,-17-5 0,-15-8 25,26 9-53,-1 3 1,1-1-1,-1 1 0,1 1 1,-2 1-1,-31-4 1,16 4 18,0-1 1,-1 5 0,1-1-1,-1 2 1,1 2 0,-49 8-1,78-9-96,-13 3-475,-2 0 0,-32 1 0,50-5-138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0:33.34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208 280 5345,'-2'-6'337,"1"0"-1,-1 0 1,0 0-1,1 0 1,0 0-1,1 0 0,0-11 1,-1-9-155,0 21-308,-7-32 1553,7 36-1368,1 1 0,0 0 0,0-1 0,0 1 0,0 0 0,0-1 0,0 1 0,-1-1 0,1 1 0,0-1-1,0 1 1,-1-1 0,1 1 0,-1 0 0,1-1 0,-1 1 0,1 0 0,-1 0 0,1 0 0,-1 0 0,1 0-1,0 0 1,-1 0 0,1 0 0,-1 0 0,0 0 38,-1 0 1,1 0-1,0 0 0,1 0 1,-1 1-1,0-1 0,0 1 1,0 0-1,0 0 0,0 0 1,1-1-1,0 1 0,-1-1 1,0 1-1,0 0 0,1 0 1,-2 1-1,-13 23 278,0 2 1,3-1-1,-13 36 0,6-13 194,13-37-443,-4 20 44,11-26-298,6-11 1,7-15-86,12-40-140,-1 0 0,26-104-1,-26 78 812,-45 170 2511,4-12-2893,-70 182 467,63-195-465,22-53-368,7-11 155,7-11 14,7-26 103,-1-2 0,-2 0 0,14-59 0,-27 90 23,-1 3 46,0 6 43,-3 1 0,1-2-1,0 2 1,1 0 0,-1-3 0,-1 3 0,1 0-1,-1-2 1,0 2 0,-1-7 0,0 10-50,1 0 0,-1 0 1,0 0-1,1 0 0,-1 0 1,1 0-1,0 0 0,-1 0 0,1 0 1,0 0-1,0 0 0,-1 1 0,0-1 1,1 0-1,-1 0 0,1 0 1,-1 0-1,1 0 0,-1 0 0,1 1 1,-1-1-1,1 1 0,0-1 0,0 0 1,0 1-1,0-1 0,0 1 1,-1-1-1,1 1 0,0-1 0,-1 0 1,1 0-1,0 0 0,-1 1 0,-13 17 374,-36 64-22,-52 107 0,97-174-525,11-23-79,13-27-40,60-156-33,-37 85 275,-147 377 1030,104-271-1068,1 2-1,0 0 1,-1-2-1,0 2 1,1-1-1,0 0 1,0 1-1,-1-1 1,1 0-1,0 0 1,0 1 0,0-1-1,0 2 1,1-2-351,-1-1 0,1 1 1,0-1-1,-1 0 0,1 0 0,0 1 1,0-1-1,0 0 0,0 0 1,0 1-1,-1-1 0,1 0 1,0 0-1,0 0 0,0 0 0,0 0 1,0 0-1,-1-1 0,3 1 1,9-1-2411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0:33.34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490 423 8562,'-1'0'98,"-1"-1"-1,2 1 1,-1 0 0,0-1-1,0 1 1,-1-1 0,1 1-1,1 0 1,-1 0 0,0-1-1,0 0 1,0 0 0,0 1-1,0-1 1,1 1 0,-1-1-1,0 0 1,1 0 0,-1 0-1,0 0 1,0 1 0,0-1-1,1-1 1,0 2 0,0-1-1,0 0 1,0 0 0,-1 0-1,1 0 1,0 0 0,0-2-1,-4-39-649,3 25 739,0-23-41,-10 50 319,-36 113 707,65-175-1541,14-56-1,-5 16 352,-24 80 498,-6 20 951,-9 30-76,0-1-899,-1 0 1,-3 0-1,-1-1 1,-2-1-1,0-1 1,-41 52-1,59-86-455,1 0-1,0 0 0,0 0 1,0 0-1,-1 0 1,1 0-1,0 0 0,0 0 1,0 0-1,0 0 0,-1 0 1,1 0-1,0 0 1,0 0-1,0 0 0,0 0 1,0 0-1,0 0 0,0 0 1,0 0-1,0 0 1,0 0-1,0 0 0,0 0 1,0 0-1,0 0 0,0 0 1,0-1-1,0 1 0,0 0 1,-1 0-1,1 0 1,0 0-1,0-1 0,0 1 1,0 0-1,0 0 0,0 0 1,0 0-1,0-1 1,0 1-1,0 0 0,0 0 1,0 0-1,0-1 0,0 1 1,0 0-1,0 0 1,0 0-1,0 0 0,0-1 1,0 1-1,1 0 0,-1 0 1,0 0-1,0 0 1,0 0-1,0-1 0,0 1 1,0 0-1,5-17-136,0-2-1,10-23 1,3-5-27,-5 10 74,-1 4 91,0-2 0,-4 0 0,7-40 0,-15 75 22,0-1 1,0 0 0,1 1 0,-1 0 0,0 0 0,0 0 0,0-1 0,0 0 0,0 0 0,0 1 0,0-1 0,0 0 0,0 0 0,0 1 0,-1 0 0,1 0 0,0 0 0,0-1 0,-1 0-1,1 1 1,0-1 0,-1 0 0,1 1 0,-1-1 0,1 1 0,0-1 0,0 1 0,-1 0 0,1 0 0,-1 0 0,0 0 7,-1 0 0,1 0 0,1 0 0,-2 0 0,2 0 1,-1 0-1,0 0 0,0 1 0,0-1 0,0 1 0,0 0 0,1-1 0,-1 1 1,0 0-1,-1 0 0,-26 29 266,16-13-287,-44 67 3,49-73-23,2 0 1,0 0 0,-1 0 0,2 0 0,-5 24 0,7-11-99,2-23 92,0-1 0,0 1 0,0 0 0,0-1 0,0 1 1,1 0-1,-1 0 0,0-1 0,0 1 0,1-1 0,-1 1 0,1 0 0,-1-1 0,0 1 1,0-1-1,1 1 0,-1 0 0,1-1 0,-1 0 0,1 1 0,-1-1 0,1 1 1,0 0-1,0-1 0,-1 0 0,0 0 0,2 1 0,-2-1-4,1 0-1,-1-1 1,1 1-1,0 0 1,-1 0-1,1 0 1,-1 0-1,0 0 1,1 0 0,-1 0-1,0-1 1,1 1-1,-1-1 1,1 1-1,-1-1 1,1 1-1,-1 0 1,0 0 0,1-1-1,-1 1 1,1-1-1,-1 1 1,0-1-1,0 1 1,0 0-1,0-2 1,8-17-204,-3 10 122,56-130-356,-14 37 324,4-11 876,-140 272 764,-30 58-1387,88-146-243,41-92-42,1 2 1,-2-1-1,-1-1 0,8-32 0,14-92 202,-28 138-54,22-123 92,-24 130-71,0 0-1,0 1 1,-1-1 0,1 0-1,0 0 1,0 0 0,-1 1 0,1-1-1,0 0 1,-1 0 0,1 0-1,0 0 1,0 0 0,-1 0 0,1 1-1,0-1 1,-1 0 0,1 0-1,0 0 1,-1 0 0,1 0 0,0 0-1,0 0 1,0 0 0,0 0-1,0-1 1,0 1 0,0 0 0,0 0-1,-1 0 1,1 0 0,0 0 0,-1 0-1,1-1 1,0 1 0,0 0-1,-1 0 1,1 0 0,0-1 0,0 1-1,0 0 1,-1 0 0,1-1-1,0 1 1,0 0 0,0 0 0,0 0-1,-1 0 1,1 0 0,0 0-1,0-1 1,0 1 0,0 0 0,0-1-1,0 1 1,0 0 0,0 0-1,0 0 1,0 0 0,0-1 0,0 1-1,-14 15-5,1 6 0,1 1 1,1 0-1,1 1 1,1 1 0,-6 27-1,-17 42 51,27-79-50,1-6-12,-1 1 0,2-1 0,-1 2 0,3-2 0,-2 2 0,1 10 0,3-19-151,5-7 112,5-8 28,6-18-7,-2-1 0,0-1 0,-3 0 0,10-39 0,-21 68 45,0 0-1,0 0 1,0 0 0,0 0-1,-1 0 1,0-1 0,0 1-1,0-1 1,-1 1 0,0 0-1,-2-8 1,0 14 9,2 1 0,-1 0 0,0-1 0,0 0 0,0 2 0,1-2 0,-1 1 0,1 1 0,0-2 0,0 1 0,-1 2 0,-41 77 7,3 0 0,-40 128 0,77-203-195,1-6 35,2-15-50,3-26 14,23-149-99,-53 244 436,2 14-81,-21 94 0,46-149-183,8-13 15,10-19 29,-11 7 47,-1 1 1,-1-2-1,-1 1 1,1-1-1,4-22 0,6-65-5,-14 94 8,1-18 82,-4 31 157,-6 40-73,-64 259 122,66-278-246,4-19-42,5-17-45,27-84 33,40-101-15,-59 170 17,1 0-1,0 1 1,0 1-1,3 0 1,33-38-1,-46 58 11,0-3 0,1 1 0,0 0 0,0-1 0,1 2 0,-1-1 0,0 0 1,1 1-1,0 0 0,0-1 0,-1 1 0,1 1 0,9-4 0,-13 5 9,1 0-1,-1 1 1,0-1 0,0 0 0,0 0 0,0 1 0,1-1-1,-1 0 1,0 0 0,1 0 0,-1 0 0,0 1 0,1-1-1,-1 0 1,0 1 0,0-1 0,0 1 0,1-1-1,-1 0 1,0 1 0,0-1 0,0 0 0,0 0 0,0 1-1,0-1 1,0 1 0,0-1 0,0 0 0,0 0 0,0 0-1,0 1 1,-2 17 180,2-11-106,-1 56 115,4 1 0,16 96 0,-19-156-199,0 1-5,1 0 0,0 0 0,1 0-1,0 0 1,-2-1 0,2 1 0,1 0 0,-2-1 0,6 8-1,-6-12 7,-1 0 0,0 1-1,0-1 1,1 0 0,-1 0 0,0 1-1,1-1 1,-1 0 0,0 0-1,1 0 1,-1 0 0,0 0-1,1 0 1,-1 0 0,0 0-1,0 0 1,0 0 0,0 0-1,0 0 1,1 0 0,-1 0-1,0 0 1,1 0 0,-1 0 0,1 0-1,-1 0 1,0 0 0,1 0-1,-1 0 1,1 0 0,-1 0-1,0 0 1,1 0 0,-1 0-1,0 0 1,0-1 0,0 1-1,0 0 1,0-1 0,0 1 0,0 0-1,0 0 1,1 0 0,-1 0-1,0 0 1,0-1 0,0 1-1,0 0 1,1-1 0,-1 1-1,0-1 1,0 1 0,0 0-1,0-1 1,0 1 0,0 0-1,0 0 1,7-23 118,-6 20-103,36-142 77,33-115 11,-61 243-57,-8 17-44,-1 0 0,0 0 0,1 0 0,-1 0 0,0 0 0,1 0 0,-1 0 1,0 1-1,0-1 0,0 0 0,0 0 0,0 0 0,0 0 0,0 1 0,0-1 0,1 0 0,-1 0 0,0 0 0,0 1 0,1-1 0,-1 0 0,0 0 0,0 0 0,0 0 0,1 0 0,-1 0 0,0 0 0,0 0 0,0 1 0,0-1 0,0 0 0,0 0 0,0 1 0,0-1 0,0 0 0,0 1 0,6 36 237,0 65-23,15 137-154,-20-234-62,-1-1-4,1 1 0,0 0 1,0-1-1,1 0 1,-1 0-1,0 1 1,1-2-1,3 8 1,-4-11 8,0-1 0,0 1 0,-1-1 0,0 0 1,1 1-1,-1 0 0,0-1 0,0 0 0,1 1 1,-1-1-1,1 1 0,-1-1 0,0 0 0,1 1 1,-1-1-1,0 1 0,1-1 0,-1 0 0,0 0 1,0 1-1,0-1 0,0 0 0,0 0 0,4-24 119,3-38-18,-4-100 0,-3 98-111,10-79-1,-10 142 2,0 0 0,0 0 0,0 0 0,1 1 0,-1-2 0,1 2 0,0-1 0,-1 0 0,2 0 0,0-2 0,-2 4 0,1-1 0,-1 1 0,0 0 1,1 0-1,-1 0 0,0 0 0,0-1 1,1 1-1,-1 0 0,1 0 0,-1 0 0,1-1 1,-1 1-1,0 0 0,0 0 0,1 0 1,-1 0-1,1 0 0,-1 0 0,1 0 1,-1 0-1,0 0 0,0 0 0,1 0 1,-1 0-1,1 0 0,-1 0 0,1 1 0,-1-1 1,1 0-1,2 3-7,1-1 0,-1 1-1,1 0 1,-1 0 0,0 0 0,4 7 0,-6-8 19,33 43 17,35 64-1,-23-34-4,-28-47-7,-2-3 12,1-1 1,-4 1-1,19 44 0,-32-69-21,0 0 0,0 0 1,0 0-1,0 0 0,0 0 1,0 0-1,0 0 0,-1 0 1,1 0-1,0 0 0,0 0 1,0 0-1,0 0 0,0 0 1,0 0-1,0 0 1,0 0-1,0 0 0,0 0 1,0 0-1,0 0 0,0 0 1,0 0-1,0 0 0,0 0 1,0 0-1,0 0 0,0 0 1,0 1-1,0-1 0,0 0 1,0 0-1,0 0 0,0 0 1,0 0-1,0 0 0,0 0 1,0 0-1,0 1 0,0-1 1,0 0-1,0 0 0,0 0 1,0 0-1,0 0 0,0 0 1,0 0-1,0 0 0,0 0 1,0 1-1,0-1 0,0 0 1,0 0-1,0 0 0,0 0 1,0 0-1,0 0 0,0 0 1,0 0-1,0 0 0,0 0 1,0 1-1,-7-9 105,-11-15-60,-90-199-43,91 178-12,1 0 0,3-1 0,-10-60 0,23 105 1,0 0 0,0 0 0,0-1 0,0 1 0,0 0 0,0-1 0,0 1 0,0 0 0,0 0 0,0 0 0,0-1 0,0 1 0,0 0 0,0 0 0,0 0 0,0 0 0,0-1 0,0 1 0,0-1 1,0 1-1,0 0 0,0-1 0,0 1 0,0 0 0,0-1 0,0 1 0,0 0 0,0 0 0,0-1 0,1 1 0,-1 0 0,0 0 0,0 0 0,1 0 0,-1 0 0,0 0 0,1-1 0,-1 1 0,0 0 1,1 0-1,-1 0 0,1 0 0,12 7-50,18 23 73,-27-25-25,37 38 19,-3 2 1,-2 2 0,32 54-1,-59-86 5,-2 0-1,0 0 0,-1 0 0,0 2 0,-1-2 1,0 2-1,-3 0 0,4 25 0,-6-41-11,0-1-1,0 0 1,0 1 0,0-1-1,0 0 1,0 1-1,0-1 1,0 0 0,0 0-1,0 0 1,0 0-1,0 0 1,0 1-1,0-1 1,0 0 0,0 0-1,0 0 1,0 0-1,0 1 1,0-1 0,0 0-1,0 0 1,0 1-1,0-1 1,0 0 0,-1 0-1,1 1 1,0-1-1,0 0 1,0 0 0,0 1-1,0-1 1,0 0-1,-1 0 1,1 0 0,0 0-1,-1 0 1,1 1-1,-1-1 1,-8-8 73,-7-17-76,-32-131-66,19 59 58,23 77 1,0 0 0,-1-2-1,1 0 1,1 0 0,-1-36-1,6 56 0,-1 1 0,1 0 1,0 0-1,0 0 0,1-1 0,-1 0 0,0 2 0,0-1 0,0 0 1,0-1-1,0 0 0,1 2 0,0-1 0,-1 0 0,1-1 0,0 1 0,1 0 1,-2 0 0,0 1-1,1 0 1,0-1 0,0 1 0,0 0 0,0-1 0,-1 1 0,1 0 0,-1 0 0,0 0 0,1 0 0,0 0 0,0 0 0,0 0 0,0 0 0,-1 0 0,1 0 0,-1 0 0,0 1 0,1-1 0,0 0 0,0 0 0,1 1-1,2 1-1,0 1-1,1-1 0,-1 2 0,0-1 0,0 1 0,7 6 0,2 6 11,1 1 1,-2 0-1,0 1 1,14 31 0,28 83 9,-31-76 2,-15-34 18,1 1-1,-2 0 1,0 0-1,-2 1 1,0 0-1,0 26 1,-6-50-21,1 0-1,-1 0 1,0-1 0,0 1-1,0 0 1,1 0 0,0 0-1,-1 0 1,0-1 0,1 1-1,-1 0 1,1 0 0,-1 0-1,0 0 1,0 0 0,1-1-1,0 1 1,-1-1 0,1 1-1,-1-1 1,1 0 0,-1 1-1,1-2 1,-9-14-9,0 1 0,2-2-1,0 0 1,1 0 0,1-1 0,-4-25 0,7 21-53,6 17-53,5 12 11,6 14 87,-1 1-1,0 0 1,-2 1 0,-1 0-1,10 34 1,-7-22 2,27 50 1,-33-69 11,-6-12 3,0-1 0,0 3 0,0-3 1,1 0-1,5 8 103,-22-25 141,6 8-234,1 1 0,0 0 1,0 0-1,-1-1 0,-1 2 0,2 0 0,-2 0 0,1 1 0,-1 1 0,0-2 0,0 2 0,0 0 0,0 0 0,0 1 0,0 1 0,-16 0 0,-251 21 58,1-1-19,141-12-91,207 1-655,19-5 632,2-6 0,-1-2 0,178-33 0,-83 9 700,-231 36-153,29-5-465,0 0 1,0-2 0,-18 2-1,17-2-10,-32-2 14,45 1-36,-2 0-1,3-1 0,-2 1 0,1-1 1,0 0-1,-1 1 0,1-1 1,0 1-1,-1-1 0,2 0 0,-2-1 1,1 1-1,1 0 0,-5-4 1,6 5-6,-1-1 1,0-1 0,0 0-1,1 1 1,-1 0 0,0-1-1,1 0 1,0 1 0,0 0 0,0-1-1,0 0 1,0 1 0,0 0-1,0-1 1,0-1 0,6-28-88,-1 13 52,-4 6 30,2 1 0,0 0 1,0 0-1,0 1 0,2 0 1,0-1-1,0 1 0,1 0 1,8-11-1,-12 18 19,0 0 0,0 0-1,-2 0 1,1 0 0,0 0 0,0 1-1,0-2 1,0 2 0,-1-2 0,1 1 0,-1 0-1,0 0 1,0 0 0,-1 0 0,0-1-1,1 1 1,-3-4 0,0-28-2,3 35-8,0-1 1,0 1-1,0-1 0,0 0 0,0 0 0,0 1 1,0-1-1,0 0 0,1 1 0,-1 0 0,0 0 1,0-1-1,1 0 0,-1 1 0,0-1 1,0 0-1,0 1 0,0-1 0,0 0 0,1 1 1,0 0-1,-1 0 0,2-1 0,7 7-77,9 22 8,-16-26 77,18 34-56,38 64-1088,-51-92-123,1-4 402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0:33.34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529 488 3657,'-11'6'1014,"9"-3"-510,-1-1-1,1-2 1,-1 2-1,1 0 1,-2-1-1,2 0 1,-1-1 0,0 1-1,0 0 1,-4 1 1139,8 14-1364,1-1 0,7 32 0,1 2-223,1 54-24,-11-103-34,0 0 0,0 0 0,0 0 0,1 0 0,-1 0 1,0 0-1,0 0 0,0 0 0,0 0 0,0-1 0,1 1 1,-1 0-1,0 0 0,0 0 0,0 0 0,0 0 0,0 0 0,0 0 1,0 0-1,0 0 0,0 0 0,0 0 0,0 0 0,1 0 1,-1 0-1,0 0 0,0 0 0,0 1 0,0-1 0,1 0 1,-1 0-1,0 0 0,0 0 0,0 0 0,0 0 0,0 0 0,0 0 1,1 0-1,-1 1 0,0-1 0,0 0 0,0 0 0,0 0 1,0 0-1,0 0 0,0 1 0,0-1 0,0 0 0,0 0 1,0 0-1,3-12 44,12-77 195,-10 50-98,2-1 0,1 1 0,26-70 0,-29 104 2802,-4 13-2085,-1 13-579,-3 19 285,-2-1-1,-21 78 1,23-149-192,28-94 768,-25 126-869,-39 115 305,16-53-459,22-101-147,6-7-2,0 14 68,-2 0 1,-3-53-1,-3 81 277,-1 9-199,-4 10-36,-1 33-31,-4 77 0,6-48 5,7-76-46,0 1 0,0-1 0,0-1 0,0 2 0,0-1 0,0 1 1,0-2-1,0 1 0,0 0 0,-1 1 0,0-1 0,1 0 0,-1-1 0,0 1 0,0 1 1,1-1-1,-1 1 0,0-3-1,1 1 0,-1 0 0,0 0-1,0-1 1,1 1 0,-1-1 0,0 0 0,1 1 0,0-1 0,0 0 0,0 1 0,0 0 0,-1-1-1,1 1 1,-1-1 0,1 0 0,0 1 0,0-1 0,-1 0 0,1 0 0,-13-46-9,-17-207 62,30 253-56,-4 91 650,2 110-580,1-225-62,-7-36 0,1 7-1,-4-148 170,23 314 179,-4-50-353,-5-41-7,0 1 0,1-2 0,1 1 0,0-1 0,10 21 0,-13-64 5,-31-297 69,25 297-62,-2-26 169,0 135 94,31 272-242,-27-357 88,-3-6-86,-5-7-26,-7-17-7,-17-43 0,5 9-18,-23-67 42,63 151-27,2 0 0,1 0 0,20 22 0,-17-21 5,0 1 1,16 28-1,-37-61 116,0-2 0,0 1 0,-2-15 0,-6-20-78,-6 2-32,-2 2 1,-2 0 0,-51-71 0,1 3 19,64 95-21,2 4-2,-1 0 0,0 1 1,0 0-1,-13-13 0,41 54-259,37 34 236,3-1-1,100 79 1,-146-131 20,-7-4 15,4 0 15,-12-8-17,0 0 0,0 0 0,0 0 0,0 0 0,0 0 0,0 0 0,0 0 0,0 0 0,0 0 1,0 0-1,0 0 0,0 0 0,0 0 0,0 1 0,0-1 0,-1 0 0,1 0 0,0 0 0,0 0 0,0 0 1,0 0-1,0 0 0,0 0 0,0 0 0,-11-6 47,1 1 0,2-2 0,-15-9 0,-11-9-44,-254-164 64,263 176-79,21 11-12,-1 0-1,1 0 1,0-1-1,0 1 1,0-1 0,0 0-1,0 0 1,0 0-1,-5-5 1,9 7 7,0 1 0,0 0 0,0-1 0,0 1 0,0 0 0,0-1 0,-1 1 0,1 0 0,0 0 0,0 0 1,1-1-1,-1 1 0,0 0 0,0-1 0,0 1 0,0 0 0,0-1 0,0 1 0,0 0 0,0 0 0,1 0 0,-1 0 1,0 0-1,0-1 0,0 1 0,1 0 0,-1-1 0,0 1 0,1 0 0,-1 0 0,0 0 0,0-1 0,0 1 0,0 0 0,0 0 1,1 0-1,-1 0 0,0 0 0,0 0 0,0 0 0,1 0 0,-1 0 0,0 0 0,1 0 0,-1 0 0,0 0 0,1 0 1,-1 0-1,0 0 0,1 0 0,-1 0 0,1 0 0,-1 0 0,0 0 0,18 2-54,-6 2 52,-1 1-1,0 0 1,0 0-1,0 1 1,-1 1 0,0 0-1,0 0 1,16 16-1,4 0 4,62 46-4,59 49 43,-136-102 59,-25-18 188,-32-22 81,37 20-431,-44-25 104,12 9-19,2-2-1,-61-48 0,-62-86-41,156 155 18,1-2-1,-2 1-1,0 0 0,2-2 0,-1 3 1,-1-3-1,3 2 0,-2-2 0,0 2 1,0-2-1,2 2 0,-1-2 0,-1-2 1,2 6 2,0-1 0,1 1 0,-1 0 0,0 0 0,0 0 0,1-1 0,-1 1 0,0 0 1,0 0-1,1 0 0,-1 0 0,0 0 0,0-1 0,0 1 0,0 0 0,0 0 0,0 0 0,0 0 0,0 0 1,1 0-1,-1 0 0,0 0 0,1 0 0,-1 0 0,0 0 0,0 0 0,1 0 0,-1 0 0,0 1 0,1-1 1,-1 0-1,0 0 0,0 0 0,1 0 0,-1 0 0,0 1 0,1-1 0,-1 0 0,0 0 0,0 0 0,0 1 1,0-1-1,15 8-6,-12-6-2,76 50 4,90 76 0,-105-77 15,-52-42 0,0 1 0,0 1 0,-2 0 0,1 0 0,12 19 0,-21-24 164,-7-7-29,-9-11-20,1-6-102,-1 2 0,-2 0-1,0 0 1,-29-23 0,27 28-19,3-3-1,0-1 1,0 2 0,1-3-1,-22-31 1,35 46-6,0 1-1,1 0 1,-1-1-1,1 1 1,-1-1-1,1 0 1,0 1-1,0-1 0,0 1 1,0-1-1,-1 0 1,1 1-1,0-1 1,0 0-1,0 0 1,0 1-1,0 0 1,0-1-1,0 0 1,0 1-1,0-1 1,0 0-1,1 0 1,-1 1-1,0-1 3,1 1 0,0-1 0,-1 1 0,1 0-1,0-1 1,0 1 0,-1 0 0,1 0 0,-1 0 0,0 0 0,1 0-1,0 0 1,0 0 0,0 0 0,0 0 0,-1 0 0,1 0-1,-1 0 1,2 1 0,39 14-33,-36-13 35,3 1 0,116 54-20,-110-48 22,0-2 0,-1 3 0,0-1 0,-1 2 0,0-1 0,15 18 0,-10-7 33,23 26-63,-27-30 135,-12-15 14,-2-3 59,-147-150-113,134 126-112,15 16-75,-1 9 118,1 0-1,0 0 0,0-1 1,-1 1-1,0 0 0,1 0 0,0 0 1,-1 0-1,1 0 0,0 0 1,0 0-1,0 0 0,-1 0 0,0 1 1,1-1-1,0 0 0,-1 0 1,1 1-1,0-1 0,0 1 0,4 2 4,0 0-1,0 1 1,0 0-1,0-1 0,-1 3 1,0-2-1,1 0 0,-2 0 1,1 2-1,-1-1 1,4 7-1,7 10 1,6 5 6,-6-7 8,0 0 0,22 21 0,-35-41 86,-4-1-82,1-2 0,0 2 0,0-2 0,-1 0 0,2 2 0,-1-2 0,0 1 0,1-1 0,-3-5 0,1 3 0,-9-9 1,8 11-30,5 13-32,18 44 11,-13-38 43,0 1-1,-1-1 0,-1 1 1,4 27-1,-7-25 6,-1 0 0,0 1 1,-1-2-1,-1 1 0,-1 0 0,-1 0 0,-1-1 1,-1 0-1,0 1 0,-1-2 0,-12 21 1,18-35-14,-1-1 1,0 0 0,1 1 0,0-2 0,-2 1 0,2 0 0,-1 0 0,0 0 0,0 0 0,0 0-1,-1-1 1,1 1 0,0-1 0,-2 0 0,3 0 0,-7 2 0,7-3-7,1 0 0,0 0 0,0 0 1,-1 0-1,1 0 0,0 0 0,0 0 0,-1-1 0,1 1 1,0 0-1,0 0 0,0 0 0,0-1 0,0 1 0,0 0 1,0 0-1,0 0 0,0-1 0,0 1 0,0 0 0,0 0 1,0 0-1,0 0 0,0 0 0,0-1 0,0 1 0,0 0 1,0 0-1,0-1 0,0 1 0,0 0 0,0 0 0,0 0 1,0 0-1,0 0 0,0-1 0,0 1 0,0 0 1,0 0-1,0-1 0,0 1 0,0 0 0,0 0 0,0 0 1,0-1-1,0 1 0,0 0 0,0 0 0,0 0 0,1-1 1,4-10-51,-5 11 48,17-29-56,-10 16 66,-1 0-1,1 0 0,2 0 1,0 0-1,17-17 1,-36 42 99,1 0 1,-16 27-1,-4 5-62,-2-4-13,54-52-339,-3-7 270,0-1 0,17-23 0,-26 29 41,1-1 0,0 2-1,1 0 1,1 1 0,1 0 0,-1 0 0,20-10 0,-42 28 180,-1 0 1,2 0-1,0 1 1,-12 13-1,-32 41-117,34-38-36,11-14-22,-1 1 0,1-1 0,-2-1 0,0 1 0,0-1 0,-12 9 0,19-17-63,2-1-323,0-1 159,0 1-1,0 0 1,0 0-1,-1 0 1,2-1-1,-1 1 1,1 1 0,-2-1-1,1 0 1,1 0-1,-1 0 1,0 0-1,2 0 1,9-7-1565,3-7 281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0:33.3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696 546 2681,'-7'6'858,"2"0"0,-1 1 1,0 0-1,2 0 0,-1 0 1,1 0-1,-7 16 0,4-2 220,-8 37 0,10-35-1012,-1-2 689,2-18 316,1-15-714,1 3-356,2-2-1,0 0 0,0 2 0,2-1 0,0 0 0,-1-1 1,1 2-1,2-1 0,-2 0 0,2 1 0,1-1 1,-1 1-1,10-13 0,-12 23 1419,2 8-838,1 19-662,-3-13 162,-2-14-81,7 21-23,-7-21 17,1 0 1,-1-1-1,0 0 1,1 1-1,-1 0 1,1 0-1,-1 0 1,1 0-1,-1 0 0,0-1 1,1 0-1,0 1 1,-1 0-1,0-1 1,1 1-1,0 0 1,0 0-1,0-1 1,-1 1-1,1-1 1,1 0-1,-5-29 394,2 17-355,-1-1-1,1-1 1,1 1-1,0 0 1,1 0-1,1 0 1,0 0-1,1-1 1,5-10 0,-8 24-32,0 0 0,0 0 0,0 0 0,0 0 0,0 0 0,0 0 0,0 1 0,0-1 0,0 0 0,0 1 0,0-1 0,1 0 0,-1 0 0,0 1 0,0-1 0,1 0 0,-1 0 0,0 1 0,0-1 0,0 0 0,0 0 0,0 0 0,1 0 0,-1 1 1,0-1-1,1 0 0,-1 0 0,0 0 0,1 0 0,-1 0 0,0 0 0,0 0 0,0 0 0,1 0 0,-1 0 0,0 0 0,1 0 0,-1 0 0,0 0 0,1 0 0,-1 0 0,0 0 0,0-1 0,0 1 0,0 0 0,1 0 0,-1 0 0,0 0 0,0-1 0,1 1 1,-1 0-1,0 0 0,0-1 0,1 1 0,-1 0 0,0-1 0,0 1 0,0 0 0,0 0 0,0-1 0,0 1 0,0 0 0,0 0 0,0 0 0,0 0 0,0 0 0,0 0 0,0 0 0,0-1 0,7 19 116,-7-18-116,23 113 229,-22-97-193,1-1 0,-1 1 0,-2 1 0,-4 31 0,5-47-13,0 1 1,-1 0-1,1-1 1,-1 1-1,1 0 1,-1-1-1,0 1 1,1-1-1,-1 1 1,0-1-1,0 1 0,0-1 1,0 1-1,0-1 1,-1 1-1,2-2 1,-4 4-1,4-4-16,0-1 1,-1 1-1,1 0 1,-1 0-1,1 0 0,0 0 1,-1 0-1,1-1 0,-1 1 1,1 0-1,-1 0 0,1-1 1,-1 1-1,1 0 1,0-1-1,0 1 0,0 0 1,-1 0-1,1 0 0,0-1 1,-1 1-1,1-1 0,0 1 1,0 0-1,0 0 1,0-1-1,0 1 0,0-1 1,0 1-1,-1-1 0,-4-13 4,-3-26-13,3 1 1,-2-45 0,6 46 23,-3 0 1,-12-56-1,16 93-12,-1 1 0,1-1 0,0 0 0,-1 0 0,1 1 0,0-2 1,-1 1-1,1 1 0,0-1 0,-1 0 0,1 0 0,0 1 0,-1-1 0,0 1 0,0-1 0,0 0 0,-9 2 647,-1 2-242,10-3-413,-1 1 1,1 0 0,1-1 0,0 1-1,-1 0 1,0 0 0,1-1-1,-1 1 1,0 0 0,0 0-1,1-1 1,-1 1 0,1 1-1,0-2 1,0 1 0,0 0-1,0 0 1,0 0 0,-1 0 0,1 0-1,0 0 1,0 0 0,0 1-1,-2 30 29,2-27-31,0 18-4,0-1 0,3 1 0,-2-1 0,4 0 0,7 32-1,-29-103 955,-2-13-735,-38-71 0,-8 28 147,10 18-136,102 152-269,-41-55 38,2-2-1,1 2 0,-1-3 1,1 2-1,0-1 1,1-2-1,12 9 0,-21-14 47,-19-23 631,-37-27-455,-87-62 0,139 108-212,-1 1 0,1-1 1,-1 0-1,0 2 0,1-2 0,-2 1 0,1 1 1,0-1-1,0 0 0,-6 1 0,23 20-231,26 19 282,-59-42 591,-12-14-509,27 14-95,1 1 0,-2-1 0,1 2 1,-1-2-1,1 3 0,-1-2 0,0 1 0,-9-2 0,9 3-29,0 1-1,0-1 1,-1-1-1,1 0 1,0 0-1,0 0 1,0-1-1,0 1 1,0-1-1,1 0 1,0 0-1,0-1 1,-9-7-1,0 1 18,10 9-29,2-1-1,0 1 1,-1-1 0,1 1 0,-1-1 0,1 0 0,1 1 0,-5-5-1,4 4 7,0 0 0,0 0 0,0 0 0,0 1 0,0-1 0,-1 1 0,1-1 0,-1 2 1,1-2-1,0 1 0,-1 0 0,-4 0 0,3 0 0,0-1 0,1 0 0,-1 1 0,1 0 0,0-1 0,0 0 0,-1 1 0,-2-4 0,-27-27-560,41 34-793,2-1 487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00:33.3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 6129,'-1'1'159,"1"1"0,-2-2 0,1 1-1,0 1 1,0-1 0,0 1 0,1-2 0,0 2-1,-1 0 1,1-1 0,-1 0 0,1 0 0,-1 1-1,1 0 1,0-1 0,0 0 0,0 1 0,0 0-1,0-1 1,0 0 0,0 1 0,1 0 0,-1-2-1,1 2 1,0 0 0,-1 1 0,5 7 971,-1 0 0,11 15 0,-9-13-253,5 6-554,7 11-103,-3 2 0,-1-1-1,13 36 1,-24-54 5,2-1 1,-2 0-1,2 1 1,11 17-1,-16-29-171,1 1 0,0-1 0,0 0 0,-1 0 0,1 0 0,0 0 0,0 0 0,-1 0 0,0 0 0,0-1 0,1 1 0,0 0 0,-1 0 0,1 0 0,0 0 0,-1 0 0,1 0 0,0 0 0,-1 0 0,0-1-1,0 1 1,0-1 0,1 1 0,-1-1 0,1 1 0,-1-1 0,1 1 0,-1-1 0,1 0 0,-1 1 0,0 0 0,1-1 0,18-21-346,-15 16 441,7-6-145,1 0 0,20-14 0,-20 17 19,-1-1 0,0 0 1,11-14-1,-19 21 203,2 1 0,-2-2 0,1 3-1,1-2 1,-1 1 0,-1 1 0,2-2 0,0 1 0,-1 2 0,0-1-1,2 0 1,-1 0 0,4-1 0,-6-31-85,-3 1 41,-15 42 119,1 4-167,2 2 0,0-1 0,1 1 0,-15 31 0,-12 17-93,28-50-35,-38 61 11,45-62-64,-2 1 438,3-14-1420,-3-8-1610,-6-13 1579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16:11.3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0 24575,'0'16'0,"-2"-2"0,2 0 0,1-1 0,0 1 0,0-1 0,1 1 0,2-1 0,-2 0 0,9 20 0,1-6 0,-5-10 0,1-1 0,1 0 0,11 16 0,-12-24 118,-8-8-139,0 0 0,0 0 0,0 1-1,0-1 1,0 0 0,0 0 0,0 0 0,0 0-1,0 0 1,1 0 0,-1 0 0,0 0 0,0 0-1,0 0 1,0 0 0,1 0 0,-1 0 0,0 0 0,0 0-1,0-1 1,0 1 0,1 0 0,-1 0 0,0 0-1,0 0 1,0 0 0,0 0 0,0 0 0,0 0-1,0 0 1,0-1 0,0 1 0,0 0 0,0 0 0,0 0-1,0 0 1,0 0 0,0-1 0,1 1 0,-1 0-1,0 0 1,0 0 0,0 0 0,0-1 0,0 1-1,0 0 1,0 0 0,0 0 0,0 0 0,0 0 0,0 0-1,0 0 1,0 0 0,0 0 0,0 0 0,0-1-1,-1 1 1,1 0 0,0 0 0,0 0 0,0 0 0,0 0-1,0 0 1,0 0 0,0 0 0,0 0 0,0 0-1,0 0 1,0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0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56 18932,'-19'-49'-240,"4"42"-1448,13 15 959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16:48.8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1133 310 6641,'0'-3'742,"1"0"0,-1 2 0,1-2 0,0 1 0,-1-1-1,1 1 1,0 0 0,2-3 0,-3 4-562,1 1-1,-1-1 1,0 0-1,1 1 1,-1-1-1,1 1 1,-1 0-1,0 0 1,1-1 0,0 1-1,0 0 1,-1-1-1,1 1 1,-1 0-1,1 0 1,0 0 0,-1 0-1,2 0 1,11 1-696,1 4 744,-10-5-147,0 1 0,0-1 0,0 1 0,0 1 0,-1 0 0,1-1 0,-1 1 0,1 0 0,-1 0 0,0 0 0,1 1 0,-2-1 0,2 1 0,-2-1 0,5 7 0,2 4 149,-2-1 0,-1 0-1,1 1 1,9 27-1,-13-28 55,2 1 0,1-1-1,0 0 1,0 0 0,14 19-1,-13-24-80,-2-2 1101,-11-8-198,3 2-1034,-1-1 0,1-1 0,0 1-1,0-1 1,1 1 0,-1-2 0,1 2 0,0-2 0,-1 2 0,1-2 0,0 1-1,0-1 1,1 1 0,-3-5 0,-1-7-56,-7-32 0,11 40 26,-8-31 325,-1 0-1,-1 0 0,-30-60 1,80 119-611,-26-11 243,0 0 0,-1 1 0,-1 1 0,0 0 0,-1 0 0,0 2 0,0-1 0,8 17-1,-17-27 17,1-1-1,0 2 0,-1-2 1,0 2-1,1-1 0,-1 1 1,0-1-1,-1 0 0,1 1 1,-1-1-1,0 1 0,0-2 1,0 2-1,0 5 0,0-8-2,0-1 0,0 0 0,0 1 0,0-1 0,0 0 0,0 0 0,0 1 0,0-1 0,0 0 0,0 0 0,-1 0 0,1 0 0,0 0 0,0 1 0,0-1 0,0 0 0,0 0 0,0 1 1,0-1-1,-1 0 0,1 0 0,0 0 0,0 0 0,-1 0 0,1 0 0,0 0 0,-1 0 0,1 0 0,0 0 0,0 0 0,-1 0 0,1 0 0,0 0 0,-1 0 0,1 0 0,0 0 0,0 0 0,0 0 0,-1 0 0,-9-6 267,-8-13-39,-1-11-22,16 24-168,0 0 1,-1 1-1,0-1 0,1 1 0,-2-1 1,0 1-1,1 1 0,-1-1 0,-6-4 1,6 5-170,11 4 40,9 5-13,-9-1 85,0 1-1,-1-1 1,1 0-1,0 2 1,-2-1 0,1 1-1,0 0 1,-1 0-1,0 0 1,0-1-1,5 13 1,-3-3 11,0 0 0,-2 0 0,1 1 0,1 19 0,-7 2 68,1-37-67,0 0 0,0 0 1,0 0-1,0 1 0,0-1 1,0 0-1,0 0 0,0 1 1,0-1-1,0 0 0,-1 0 0,1 1 1,0-1-1,0 0 0,0 0 1,0 0-1,0 0 0,0 0 1,-1 0-1,1 0 0,0 0 1,0 0-1,0 0 0,0 0 0,-1 0 1,1 0-1,0 0 0,0 0 1,-1 0-1,1 0 0,0 0 1,0 0-1,0 0 0,-1 0 0,1 1 1,0-1-1,0 0 0,0 0 1,0 0-1,0 0 0,0 0 1,-1-1-1,1 1 0,0 0 1,0 0-1,0 0 0,0 0 0,0 0 1,0 0-1,-1 0 0,-10-4 61,9 3-49,-42-21 163,1-2 0,-58-43-1,-47-28-103,144 93-80,0 0 0,0 1 0,-1-2 0,1 2 0,-1-1 0,0 1 0,0 0 0,1 0 0,0 0 0,-2 1 0,1 0 0,0 0 0,1 0 0,-1 0 0,-6 2 0,6 0-15,-3 1 0,1 0-1,0 0 1,0 0 0,1 1-1,-1 0 1,1 0 0,-11 10 0,-91 89-91,91-84 100,1-1-1,2 2 0,0 0 1,-13 26-1,27-46 10,0 0 1,0 0-1,0 0 1,0 0-1,0 0 0,0 0 1,0 0-1,0 0 1,0 0-1,0 0 0,0 0 1,0 0-1,0 0 1,0 0-1,0 0 0,0 0 1,0-1-1,0 1 1,0 0-1,0 0 0,0 0 1,0 0-1,0 0 1,0 0-1,0 0 0,0 0 1,0 0-1,0-1 0,0 1 1,0 0-1,0 0 1,0 0-1,0 0 0,0 0 1,0 0-1,0 0 1,0 0-1,0 0 0,-1 0 1,1 0-1,0 0 1,0 0-1,0 0 0,0 0 1,0-1-1,0 1 1,0 0-1,0 0 0,0 0 1,-1 0-1,1 0 1,0 0-1,0 0 0,0 0 1,0 0-1,0 0 1,0 0-1,0 0 0,0 0 1,-1 1-1,1-1 1,0 0-1,0 0 0,0 0 1,0 0-1,0-9-15,10-28-12,1-1-1,1 1 1,3 1-1,24-48 1,-10 25 62,-29 58-26,1 0-1,-1 0 1,1 0 0,-1 0-1,1 1 1,-1-2-1,1 1 1,-1 0 0,0 0-1,0 0 1,0 0 0,0 0-1,0 0 1,0 0 0,0 0-1,-1-2 1,1 2-2,0 1 0,-1-1 0,1 1 1,0 0-1,-1 0 0,1 0 0,-1-1 0,1 1 0,0 0 0,0 0 0,0 0 0,-1 0 1,1 0-1,-1-1 0,1 1 0,-1 0 0,1 0 0,-1 0 0,0 0 0,1 0 1,-1 0-1,1 0 0,0 0 0,0 0 0,-2 0 0,-2 1 8,0-1 0,0 1-1,0 0 1,0 1 0,1 0-1,-1-1 1,-5 4 0,-41 29-26,2 2 1,-55 52 0,13-10 27,83-71-10,-1-1-1,0 0 0,0 0 0,0-1 0,-2 1 1,2-1-1,-1-2 0,-1 1 0,-9 2 0,18-5-5,0-1-1,0 0 0,-1 0 0,1 0 1,0 0-1,1 0 0,-1 0 0,-1 0 1,1 0-1,0 0 0,0-1 0,1 1 1,-2 0-1,1 0 0,0 0 0,0 0 1,0-1-1,1 0 0,-1 0 0,0 1 1,0-1-1,0 0 0,0 0 0,1 1 1,0 0-1,-1-1 0,0-1 0,0 1 1,0 0-1,1 0 0,-1 1 0,1-1 1,-1 0-1,1 0 0,0-1 0,0 1 1,0 0-1,-1-5-21,0 0 0,0 1 0,0-1 0,1 0 0,2-11 0,0-3-30,3 0 0,-1-1-1,10-24 1,27-60-28,-25 65 64,0 5 17,-9 22 25,-1 0-1,-1 0 1,-1-1 0,1 0 0,1-19 0,-5 32-19,-1 1 0,0-1 0,0 0 0,0 1 0,0-1 0,0 1 0,0 0 0,0-1 0,0 1 0,0 0 0,0 0 0,0-1 0,-1 1 0,1-1 0,0 0 0,0 1 0,0-1 0,0 1 0,0-1 0,0 1 0,0 0 0,0 0 0,0 0 0,-1-1 0,1 1 0,-1 0 0,1 0 0,-1 0 0,1-1 0,-1 1 0,1 0 0,-1-1 0,1 1 0,0 0 0,0 0 0,-1 0 0,1 0 0,0-1 0,-1 1 0,1 0 0,-1 0 0,1 0 0,-1 0 0,0 0 0,1 0 0,-1 0 0,1 1 0,0-1 0,0 0 0,-1 0 0,1 0 0,0 1 0,-1-1 0,1 0 0,-1 0 0,1 1 0,-1-1 0,0 0 0,-24 15 69,2 5-88,0 1 0,1 1 1,-34 46-1,9-12 10,1-8-2,21-21-9,2-2-1,-35 54 1,136-196-228,18-28 266,-94 140-1,-1 3 1,1-2-1,-1 1 1,1 0-1,-1-2 0,0 2 1,0 0-1,0-1 1,-1-4-1,0 8-11,0-1 1,0 1-1,0-1 0,0 1 0,0-1 1,0 0-1,0 0 0,0 1 1,0 0-1,0-1 0,-1 0 0,1 1 1,0 0-1,-1-1 0,1 1 1,-1-1-1,1 0 0,-1 1 0,1-1 1,0 1-1,-1 0 0,1 0 1,-1-1-1,-1 0-1,0 1 1,2 0-1,-2 0 0,1-1 1,-1 1-1,1 0 0,-1 0 1,1 0-1,-1 0 1,1 0-1,-1 0 0,1 1 1,-3-1-1,-1 2-16,2-1-1,-1 1 1,0 0-1,0-1 1,1 2-1,-1-1 1,0 1-1,1-1 1,-1 1-1,2 0 1,-4 3-1,-31 41-59,32-41 61,-111 151-49,109-148 43,2 1 0,-1 0 0,2 0 0,0 0 0,-1 1 0,-3 18 0,33-68-8,168-266 27,-156 257 70,-36 47-68,-1 0-1,0 1 1,0 0-1,0-1 1,1 1-1,-1-1 1,0 0-1,0 0 1,1 0-1,-1 0 1,0 1-1,0-1 1,0 1-1,0 0 1,0-1-1,-1 0 1,1-2-1,0 3-13,-1 0-1,1 0 1,0-1-1,0 1 1,0-1 0,0 0-1,0 1 1,0-1-1,0 0 1,0 1-1,0 0 1,0-1 0,0 1-1,0 0 1,0-1-1,1 0 1,-1 1-1,0-1 1,0 0 0,1 1-1,-1-1 1,0 1-1,1 0 1,-1-1 0,1 1-1,-1 0 1,0 0-1,0-1 1,1 1-1,-1 0 1,1-1 0,0 0-1,9-11 1,-8 7 20,-6 8 46,-11 9-62,1 1 0,1 1-1,1 0 1,-20 27 0,-35 70 8,1-2-5,58-96-10,1 1 0,1-1 1,0 0-1,1 1 0,-1 0 0,2 0 0,1 1 1,-1-1-1,3 1 0,-1-1 0,1 2 0,1 14 0,9-2 211,5-53-163,1 10-57,2 0 0,-1 1 0,21-13 1,-14 11 4,-20 13 8,1 0 0,0 0 0,-1 1 1,2-1-1,-1 1 0,0-1 0,0 2 1,2-1-1,-2 1 0,0-1 1,1 1-1,5-1 0,-10 2 2,1 0 0,-1 1 0,0-1 0,0 0 0,0 0 0,0 0 0,0 0 0,1 1 0,-1-1 0,0 0 0,0 0 0,0 0 0,0 1 0,0-1 0,0 0-1,0 0 1,0 0 0,1 0 0,-1 0 0,0 0 0,0 1 0,0-1 0,0 0 0,0 1 0,0-1 0,0 0 0,0 1 0,0-1 0,0 0 0,0 0 0,0 0 0,0 0 0,0 0 0,0 1 0,0-1 0,0 0 0,0 1 0,0-1-1,0 0 1,0 1 0,0-1 0,-1 0 0,1 0 0,0 0 0,0 0 0,0 0 0,0 0 0,0 1 0,-7 12 24,-83 107 53,23-32-52,61-77-3,6-11-23,0 0 1,0 0 0,0 0-1,0 1 1,0-1 0,0 0-1,0 0 1,0 0 0,0 0-1,0 1 1,0-1 0,0 0 0,0 0-1,0 0 1,0 0 0,0 0-1,0 0 1,1 1 0,-1-1-1,0 0 1,0 0 0,0 0-1,0 0 1,0 0 0,0 0-1,1 0 1,-1 0 0,0 0-1,0 0 1,0 1 0,0-1 0,0 0-1,1 0 1,-1 0 0,0 0-1,0 0 1,0 0 0,0 0-1,1 0 1,-1 0 0,0 0-1,0 0 1,0 0 0,0 0-1,0-1 1,0 1 0,23-9 36,-11 4-66,86-25-2,1 5 1,108-14-1,-164 32 27,-18 2 8,165-34 1,-166 32 3,-1-1 0,0-2 0,1 1 0,-2-2 0,37-25 0,-54 33 13,-3 1 0,0 0 0,1 1 0,-2-2-1,2 2 1,0 0 0,-1 0 0,1-1 0,-1 1 0,4 0 0,-12 0 22,0 1 0,0 0 0,0-2 0,0 1 0,-11-4 0,97 45-305,-12-4 74,-60-34 139,11 7-1584,-25-5 957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5:16:50.3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766 611 8210,'-45'-27'7877,"20"15"-5745,0 0-1,-46-15 0,64 24-1898,-2 1 0,1-2 0,1 2 0,-1-3 0,1 2 0,0-1 0,-14-11-1,17 11-156,-1 0-1,1-2 0,1 1 1,-1 1-1,0-1 0,2 0 1,-2 0-1,2-1 0,-1 1 0,0-1 1,-1-9-1,-2-8 55,4 12-15,-2 1 1,-6-19 0,8 26-28,0-1 0,1 1 0,-2 0 0,1 0 0,-1 0 0,1 0 0,-1 1 0,0-2-1,1 2 1,-2-1 0,-3-2 0,-4-2 98,5 3-92,10 12-183,17 32-44,-7-11 133,0-2 0,3-1 1,31 40-1,-48-66 14,0 1 0,0-1 0,0 0 0,0 0 0,0 1-1,0-1 1,0 0 0,0 0 0,0 1 0,0-1 0,0 0 0,0 0 0,0 0 0,0 1 0,0-1-1,0 0 1,0 0 0,1 0 0,-1 0 0,0 1 0,0-1 0,1 0 0,-1 0 0,0 0 0,0 0-1,0 0 1,1 0 0,-1 0 0,0 0 0,0 1 0,0-1 0,0 0 0,0 0 0,0 0-1,1 0 1,-1 0 0,0 0 0,0 0 0,1-1 0,-1 1 0,0 0 0,0 0 0,1 0 0,-1 0-1,0 0 1,0 0 0,0 0 0,0-1 0,-4-9 568,-7 0-446,2-2 0,0 1 0,1-2 0,-14-24 0,15 25-113,0 0-19,-3-6 22,-1-1 0,-21-26-1,27 40-13,2-1-1,-1 0 1,1 0 0,-5-9-1,6 9-4,0 1-1,-1 0 1,0 0 0,-1-1-1,0 1 1,-5-6-1,-9-5 17,-2 1-1,-39-26 0,25 20 15,-38-20 15,45 26-50,-31-21 0,47 24-40,-13-11-74,24 23 47,-1 0 0,0 0-1,1 0 1,-1 0 0,0-1 0,1 1 0,0 0 0,0-1 0,-1 1 0,1 0 0,-1 0 0,0 0 0,0 0 0,0 0 0,1-1 0,-1 1 0,1 0 0,0 1 0,-1-1-1,0 0 1,1 0 0,-1 0 0,0 0 0,0 1 0,1-1 0,-1 0 0,1 1 0,0-1 0,0 0 0,-1 0 0,0 0 0,1 0 0,-1 1 0,1-1 0,-1 1 0,1-1-1,-1 1 1,1 0 0,-1-1 0,1 2 0,-9 18-686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4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23525,'-4'17'-208,"8"4"-2121,21-7-3288,15 11 1544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97 23789,'-32'-8'-352,"24"-14"-2761,16-2 1745,9-19-864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4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21 23573,'-2'-3'-456,"0"-6"-1064,13 0 823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3:47:4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25 21877,'-20'-15'-2153,"13"6"1433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24:00.7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9802,'3'4'248,"1"7"-544,0-11 272,3 0-1584,18-1 1168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24:01.6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0 7922,'-5'0'1088,"-2"4"1649,12-4-2617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24:01.0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21 8122,'-11'-21'232,"20"40"-216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24:01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12139,'4'11'-1689,"1"10"1513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BDD510-6435-46B0-8516-FC877F0B37FC}" type="datetimeFigureOut">
              <a:rPr lang="de-CH"/>
              <a:pPr>
                <a:defRPr/>
              </a:pPr>
              <a:t>01.01.2026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65A877-A2E8-482D-9B3D-66C9755E73D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9449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.ch/fileadmin/internet/ddi/ddi-ags/Integration_Gleichstellung/Interinstitutionelle_Zusammenarbeit/Gesamtbericht_IIM_def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65A877-A2E8-482D-9B3D-66C9755E73DE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213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2018 IAS Ziele </a:t>
            </a:r>
            <a:r>
              <a:rPr lang="de-CH" dirty="0"/>
              <a:t>bezogen auf vorläufig </a:t>
            </a:r>
            <a:r>
              <a:rPr lang="de-CH" b="1" dirty="0"/>
              <a:t>Aufgenommene/Flüchtlinge (VA/FL) </a:t>
            </a:r>
            <a:br>
              <a:rPr lang="de-CH" dirty="0"/>
            </a:br>
            <a:r>
              <a:rPr lang="de-CH" dirty="0"/>
              <a:t>– Sprachförderung: Erwachsene: 3 Jahre nach Einreise Basiskenntnisse; Kinder können sich bei Schuleintritt verständigen</a:t>
            </a:r>
          </a:p>
          <a:p>
            <a:r>
              <a:rPr lang="de-CH" dirty="0"/>
              <a:t>– Förderung Ausbildungsfähigkeit 16-25 Jährige: 5 Jahre nach Einreise 2/3 in postobligatorischer Ausbildung</a:t>
            </a:r>
          </a:p>
          <a:p>
            <a:r>
              <a:rPr lang="de-CH" dirty="0"/>
              <a:t>– Förderung Arbeitsmarktfähigkeit 7 Jahre nach Einreise 50% in 1. Arbeitsmarkt integriert</a:t>
            </a:r>
          </a:p>
          <a:p>
            <a:r>
              <a:rPr lang="de-CH" dirty="0"/>
              <a:t>– Förderung Soziale Integration: 7 Jahre nach Einreise mit Lebensgewohnheiten in der Schweiz vertraut, haben soziale Kontakte</a:t>
            </a:r>
            <a:br>
              <a:rPr lang="de-CH" dirty="0"/>
            </a:br>
            <a:br>
              <a:rPr lang="de-CH" dirty="0"/>
            </a:br>
            <a:r>
              <a:rPr lang="de-CH" b="1" dirty="0"/>
              <a:t>2020 IIM: </a:t>
            </a:r>
            <a:br>
              <a:rPr lang="de-CH" dirty="0"/>
            </a:br>
            <a:r>
              <a:rPr lang="de-CH" dirty="0"/>
              <a:t>– Sprachliche Integration (Frühe Sprachförderung bis zum Schulalter und Sprachförderung für Erwachsene);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– Soziale Integration im Sinne des Zusammenlebens. </a:t>
            </a:r>
            <a:br>
              <a:rPr lang="de-CH" dirty="0"/>
            </a:br>
            <a:r>
              <a:rPr lang="de-CH" dirty="0"/>
              <a:t>– Wirtschaftliche Integration (Arbeit und Bildung);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CH" dirty="0"/>
              <a:t>Harmonisierte Fallführungsprozesse HFF (ehemals: Durchgehende Fallführung) als Folgeprojekt aus dem IIM, jedoch</a:t>
            </a:r>
            <a:br>
              <a:rPr lang="de-CH" dirty="0"/>
            </a:br>
            <a:r>
              <a:rPr lang="de-CH" dirty="0"/>
              <a:t>nicht nur auf Zielgruppe vorläufig Aufgenommene/ Flüchtlinge sondern mit ganzheitlichem Ansatz </a:t>
            </a:r>
            <a:r>
              <a:rPr lang="de-CH" b="1" dirty="0"/>
              <a:t>auf alle Klienten </a:t>
            </a:r>
            <a:br>
              <a:rPr lang="de-CH" dirty="0"/>
            </a:br>
            <a:r>
              <a:rPr lang="de-CH" dirty="0"/>
              <a:t>der Sozialhilfe. </a:t>
            </a:r>
            <a:br>
              <a:rPr lang="de-CH" dirty="0"/>
            </a:br>
            <a:br>
              <a:rPr lang="de-CH" dirty="0"/>
            </a:br>
            <a:r>
              <a:rPr lang="de-CH" dirty="0">
                <a:hlinkClick r:id="rId3"/>
              </a:rPr>
              <a:t>Gesamtbericht_IIM_def.pdf</a:t>
            </a:r>
            <a:br>
              <a:rPr lang="de-CH" dirty="0"/>
            </a:br>
            <a:br>
              <a:rPr lang="de-CH" dirty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65A877-A2E8-482D-9B3D-66C9755E73DE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535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Pilote:</a:t>
            </a:r>
            <a:br>
              <a:rPr lang="de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Dezember 2023 Sozialdienst der Sozialregion Oberer Leberberg (SROL). </a:t>
            </a:r>
          </a:p>
          <a:p>
            <a:r>
              <a:rPr lang="de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Januar 2024 Sozialregion Olten (SRO) und der Sozialdienst Wasseramt (SRWA) </a:t>
            </a:r>
          </a:p>
          <a:p>
            <a:r>
              <a:rPr lang="de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 2024 Sozialregion </a:t>
            </a:r>
            <a:r>
              <a:rPr lang="de-CH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Untergäu</a:t>
            </a:r>
            <a:r>
              <a:rPr lang="de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(SRU) </a:t>
            </a:r>
          </a:p>
          <a:p>
            <a:r>
              <a:rPr lang="de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August 2024 Sozialdienst Biberist / Bucheggberg / Lohn-Ammannsegg (SR BBL)</a:t>
            </a:r>
            <a:br>
              <a:rPr lang="de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de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C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Evaluationsbericht aus Pilotphasen per August 2025</a:t>
            </a:r>
            <a:br>
              <a:rPr lang="de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Hohe Akzeptanz der neuen Prozesse bei Mitarbeitenden</a:t>
            </a:r>
            <a:br>
              <a:rPr lang="de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Potenzial für </a:t>
            </a:r>
            <a:r>
              <a:rPr lang="de-CH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Effizienzssteigerung</a:t>
            </a:r>
            <a:r>
              <a:rPr lang="de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 Synergien (Harmonisierung Sozialhilfeprozesse innerhalb Kanton Solothurn)</a:t>
            </a:r>
            <a:br>
              <a:rPr lang="de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 einheitliche Ressourcensteuerungen durch Segmentierung</a:t>
            </a:r>
            <a:br>
              <a:rPr lang="de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de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de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65A877-A2E8-482D-9B3D-66C9755E73D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2928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September 2025: </a:t>
            </a:r>
            <a:br>
              <a:rPr lang="de-CH" dirty="0"/>
            </a:br>
            <a:r>
              <a:rPr lang="de-CH" dirty="0"/>
              <a:t>Entscheid Einführung Harmonisierte Fallführungsprozesse durch </a:t>
            </a:r>
            <a:r>
              <a:rPr lang="de-CH" dirty="0" err="1"/>
              <a:t>SoSoz</a:t>
            </a:r>
            <a:r>
              <a:rPr lang="de-CH" dirty="0"/>
              <a:t>, Sozialpräsidien und VSEG per 1. Januar 2026 klar befürwortet und beschlossen.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Einführung wird weiterhin von allen drei Akteuren (VSEG, </a:t>
            </a:r>
            <a:r>
              <a:rPr lang="de-CH" dirty="0" err="1"/>
              <a:t>SoSoz</a:t>
            </a:r>
            <a:r>
              <a:rPr lang="de-CH" dirty="0"/>
              <a:t>, AGS) gemeinsam weiterbegleitet</a:t>
            </a:r>
            <a:br>
              <a:rPr lang="de-CH" dirty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65A877-A2E8-482D-9B3D-66C9755E73DE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8266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- </a:t>
            </a:r>
            <a:r>
              <a:rPr lang="de-CH" b="1" dirty="0"/>
              <a:t>Proaktive Beratung &amp; Begleitung: </a:t>
            </a:r>
            <a:r>
              <a:rPr lang="de-CH" dirty="0"/>
              <a:t>Beratungs- und Begleitleistung im Vorfeld vor Sozialhilfebezug</a:t>
            </a:r>
            <a:br>
              <a:rPr lang="de-CH" dirty="0"/>
            </a:br>
            <a:r>
              <a:rPr lang="de-CH" dirty="0"/>
              <a:t>- </a:t>
            </a:r>
            <a:r>
              <a:rPr lang="de-CH" b="1" dirty="0" err="1"/>
              <a:t>Kurzassessment</a:t>
            </a:r>
            <a:r>
              <a:rPr lang="de-CH" b="1" dirty="0"/>
              <a:t>: </a:t>
            </a:r>
            <a:r>
              <a:rPr lang="de-CH" dirty="0"/>
              <a:t>Systematische Erfassung integrationsrelevanter Aspekte </a:t>
            </a:r>
            <a:br>
              <a:rPr lang="de-CH" dirty="0"/>
            </a:br>
            <a:r>
              <a:rPr lang="de-CH" dirty="0"/>
              <a:t>- </a:t>
            </a:r>
            <a:r>
              <a:rPr lang="de-CH" b="1" dirty="0"/>
              <a:t>Segmentierung: </a:t>
            </a:r>
            <a:r>
              <a:rPr lang="de-CH" dirty="0"/>
              <a:t>Systematische Erfassung der Klientel in 4 Kategorien </a:t>
            </a:r>
            <a:r>
              <a:rPr lang="de-CH" i="1" dirty="0">
                <a:solidFill>
                  <a:srgbClr val="FF0000"/>
                </a:solidFill>
              </a:rPr>
              <a:t>(Details vgl. nachfolgende Folienseite) </a:t>
            </a:r>
            <a:br>
              <a:rPr lang="de-CH" dirty="0"/>
            </a:br>
            <a:r>
              <a:rPr lang="de-CH" dirty="0"/>
              <a:t>inkl. explizite Einstufung zur intensiven Fallführung</a:t>
            </a:r>
          </a:p>
          <a:p>
            <a:r>
              <a:rPr lang="de-CH" dirty="0"/>
              <a:t>- Einheitliche </a:t>
            </a:r>
            <a:r>
              <a:rPr lang="de-CH" b="1" dirty="0"/>
              <a:t>Zielvereinbarung</a:t>
            </a:r>
            <a:r>
              <a:rPr lang="de-CH" dirty="0"/>
              <a:t> und routinierte Kadenz der Überprüfung der Ziele</a:t>
            </a:r>
            <a:br>
              <a:rPr lang="de-CH" dirty="0"/>
            </a:br>
            <a:r>
              <a:rPr lang="de-CH" dirty="0"/>
              <a:t>- </a:t>
            </a:r>
            <a:r>
              <a:rPr lang="de-CH" b="1" dirty="0"/>
              <a:t>vertiefte Potenzialerfassung (</a:t>
            </a:r>
            <a:r>
              <a:rPr lang="de-CH" b="1" dirty="0" err="1"/>
              <a:t>vPe</a:t>
            </a:r>
            <a:r>
              <a:rPr lang="de-CH" b="1" dirty="0"/>
              <a:t>): </a:t>
            </a:r>
            <a:r>
              <a:rPr lang="de-CH" dirty="0"/>
              <a:t>neues Instrument im Zusammenhang mit der intensiven Fallführung: </a:t>
            </a:r>
            <a:br>
              <a:rPr lang="de-CH" dirty="0"/>
            </a:br>
            <a:r>
              <a:rPr lang="de-CH" dirty="0"/>
              <a:t>Vertieften, integrationsorientierten Potenzialerhebung durch externe, psychologische Dienstleister </a:t>
            </a:r>
          </a:p>
          <a:p>
            <a:pPr marL="171450" indent="-171450">
              <a:buFontTx/>
              <a:buChar char="-"/>
            </a:pPr>
            <a:r>
              <a:rPr lang="de-CH" dirty="0"/>
              <a:t>Nachbegleitung nach erfolgter Ablösung: Im Einverständnis der betroffenen Klienten</a:t>
            </a:r>
          </a:p>
          <a:p>
            <a:pPr marL="171450" indent="-171450">
              <a:buFontTx/>
              <a:buChar char="-"/>
            </a:pPr>
            <a:endParaRPr lang="de-CH" dirty="0"/>
          </a:p>
          <a:p>
            <a:pPr marL="0" indent="0">
              <a:buFontTx/>
              <a:buNone/>
            </a:pPr>
            <a:r>
              <a:rPr lang="de-CH" dirty="0"/>
              <a:t>Weitere Elemente: </a:t>
            </a:r>
            <a:br>
              <a:rPr lang="de-CH" dirty="0"/>
            </a:br>
            <a:r>
              <a:rPr lang="de-CH" dirty="0"/>
              <a:t>- </a:t>
            </a:r>
            <a:r>
              <a:rPr lang="de-CH" b="1" dirty="0"/>
              <a:t>Digitale Datenaustauschplattform DAP: </a:t>
            </a:r>
            <a:r>
              <a:rPr lang="de-CH" dirty="0"/>
              <a:t>Datenaustausch Sozialregionen (Sozialhilfe) - Amt für Wirtschaft und Arbeit </a:t>
            </a:r>
            <a:br>
              <a:rPr lang="de-CH" dirty="0"/>
            </a:br>
            <a:r>
              <a:rPr lang="de-CH" dirty="0"/>
              <a:t>(RAV) – </a:t>
            </a:r>
            <a:r>
              <a:rPr lang="de-CH" dirty="0" err="1"/>
              <a:t>Invalidenversicherungm</a:t>
            </a:r>
            <a:r>
              <a:rPr lang="de-CH" dirty="0"/>
              <a:t> mittels einer digitalen Plattform inkl. entsprechenden digitalen Schnittstellen. </a:t>
            </a:r>
            <a:br>
              <a:rPr lang="de-CH" dirty="0"/>
            </a:br>
            <a:r>
              <a:rPr lang="de-CH" dirty="0"/>
              <a:t>- </a:t>
            </a:r>
            <a:r>
              <a:rPr lang="de-CH" b="1" dirty="0"/>
              <a:t>Ressourcensteuerung: </a:t>
            </a:r>
            <a:r>
              <a:rPr lang="de-CH" dirty="0"/>
              <a:t>Einheitliches Führungsinstrument in allen (Harmonisierung) Sozialregionen zur objektivierten </a:t>
            </a:r>
            <a:br>
              <a:rPr lang="de-CH" dirty="0"/>
            </a:br>
            <a:r>
              <a:rPr lang="de-CH" dirty="0"/>
              <a:t>quantitativ und qualitativen </a:t>
            </a:r>
            <a:r>
              <a:rPr lang="de-CH" dirty="0" err="1"/>
              <a:t>Auslastungs</a:t>
            </a:r>
            <a:r>
              <a:rPr lang="de-CH" dirty="0"/>
              <a:t> (Ressourcen)</a:t>
            </a:r>
            <a:r>
              <a:rPr lang="de-CH" dirty="0" err="1"/>
              <a:t>bemessung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65A877-A2E8-482D-9B3D-66C9755E73DE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1077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B7D48-C97E-07A3-EFCE-BCB97377E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A553DF-C493-1424-61D2-ECB78128F3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8E506AD-30E0-00E9-0EBA-69C2F6294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Segmentierung: Kategorisierung der Klientel nach dem langfristigen (5 Jahre) Zielsetzung: </a:t>
            </a:r>
            <a:br>
              <a:rPr lang="de-CH" dirty="0"/>
            </a:br>
            <a:br>
              <a:rPr lang="de-CH" dirty="0"/>
            </a:br>
            <a:r>
              <a:rPr lang="de-CH" dirty="0"/>
              <a:t>- </a:t>
            </a:r>
            <a:r>
              <a:rPr lang="de-CH" b="1" dirty="0"/>
              <a:t>Ablösung </a:t>
            </a:r>
            <a:r>
              <a:rPr lang="de-CH" dirty="0"/>
              <a:t>ohne Integrationsbedarf (z.B. IV- /AHV-Rentenbezug absehbar etc. )</a:t>
            </a:r>
          </a:p>
          <a:p>
            <a:pPr marL="0" indent="0">
              <a:buFontTx/>
              <a:buNone/>
            </a:pPr>
            <a:r>
              <a:rPr lang="de-CH" dirty="0"/>
              <a:t>- </a:t>
            </a:r>
            <a:r>
              <a:rPr lang="de-CH" b="1" dirty="0"/>
              <a:t>Verändern: </a:t>
            </a:r>
            <a:r>
              <a:rPr lang="de-CH" dirty="0"/>
              <a:t>Integrationsbedarf ist realistischer Weise vorhanden und klar</a:t>
            </a:r>
          </a:p>
          <a:p>
            <a:pPr marL="0" indent="0">
              <a:buFontTx/>
              <a:buNone/>
            </a:pPr>
            <a:r>
              <a:rPr lang="de-CH" dirty="0"/>
              <a:t>- </a:t>
            </a:r>
            <a:r>
              <a:rPr lang="de-CH" b="1" dirty="0"/>
              <a:t>Orientieren: </a:t>
            </a:r>
            <a:r>
              <a:rPr lang="de-CH" dirty="0"/>
              <a:t>Integrationsbedarf zum Zeitpunkt der Segmentierung unklar resp. auch mit welchen Massnahmen </a:t>
            </a:r>
          </a:p>
          <a:p>
            <a:pPr marL="171450" indent="-171450">
              <a:buFontTx/>
              <a:buChar char="-"/>
            </a:pPr>
            <a:r>
              <a:rPr lang="de-CH" b="1" dirty="0"/>
              <a:t>Stabilisieren: </a:t>
            </a:r>
            <a:r>
              <a:rPr lang="de-CH" dirty="0"/>
              <a:t>mit resp. ohne Unterstützung (Integration auf längere Zeit nicht realistisch) </a:t>
            </a:r>
          </a:p>
          <a:p>
            <a:pPr marL="171450" indent="-171450">
              <a:buFontTx/>
              <a:buChar char="-"/>
            </a:pPr>
            <a:endParaRPr lang="de-CH" dirty="0"/>
          </a:p>
          <a:p>
            <a:pPr marL="0" indent="0">
              <a:buFontTx/>
              <a:buNone/>
            </a:pPr>
            <a:r>
              <a:rPr lang="de-CH" dirty="0"/>
              <a:t>Standortbestimmung und </a:t>
            </a:r>
            <a:r>
              <a:rPr lang="de-CH" dirty="0" err="1"/>
              <a:t>Neusegmementierung</a:t>
            </a:r>
            <a:r>
              <a:rPr lang="de-CH" dirty="0"/>
              <a:t> nach jeweils 6 Monaten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25FAFF-1696-E536-41A6-7D39638B2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65A877-A2E8-482D-9B3D-66C9755E73DE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919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Vorgabe VSEG: </a:t>
            </a:r>
            <a:br>
              <a:rPr lang="de-CH" dirty="0"/>
            </a:br>
            <a:r>
              <a:rPr lang="de-CH" dirty="0"/>
              <a:t>Vorgesehen ist eine Evaluation/ Überprüfung der neuen Prozesse 2 Jahre nach Einführung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65A877-A2E8-482D-9B3D-66C9755E73DE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0554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29. Januar: Kickoff Begleitgruppensitzung mit jeweils einer Vertretung pro Sozialregion</a:t>
            </a:r>
            <a:br>
              <a:rPr lang="de-CH" dirty="0"/>
            </a:br>
            <a:r>
              <a:rPr lang="de-CH" dirty="0"/>
              <a:t>Erarbeitung Individuelles Umsetzungskonzept pro Sozialregion bis 30. April 2026. </a:t>
            </a:r>
            <a:br>
              <a:rPr lang="de-CH" dirty="0"/>
            </a:br>
            <a:r>
              <a:rPr lang="de-CH" dirty="0"/>
              <a:t>Mai 2026 Schulungen der Mitarbeitenden mit den neuen Elementen und Prozessen</a:t>
            </a:r>
          </a:p>
          <a:p>
            <a:pPr marL="0" indent="0">
              <a:buNone/>
            </a:pPr>
            <a:r>
              <a:rPr lang="de-CH" dirty="0"/>
              <a:t>1. Juni 2026: Anwendung der neuen Prozesse auf die Neuanmeldungen</a:t>
            </a:r>
          </a:p>
          <a:p>
            <a:pPr marL="0" indent="0">
              <a:buNone/>
            </a:pPr>
            <a:r>
              <a:rPr lang="de-CH" dirty="0"/>
              <a:t>Ab 1. August 2026: Überführung der bestehenden Sozialhilfefälle auf die neuen Prozesse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65A877-A2E8-482D-9B3D-66C9755E73DE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909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28.11.2025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Informationsveranstaltung 28. November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6EABB-907D-4F18-BF57-D796E1EC245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7" name="Picture 2" descr="Aktuelles">
            <a:extLst>
              <a:ext uri="{FF2B5EF4-FFF2-40B4-BE49-F238E27FC236}">
                <a16:creationId xmlns:a16="http://schemas.microsoft.com/office/drawing/2014/main" id="{3BC67176-E991-CADC-31AE-2C7515BD4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2" y="312736"/>
            <a:ext cx="10763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4B35613-0657-6DD0-4E2C-ED3DC4A229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47864" y="226765"/>
            <a:ext cx="1428981" cy="101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28.11.2025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Informationsveranstaltung 28. November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AE87-EB93-4807-A2A1-8F4C6704302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668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28.11.2025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Informationsveranstaltung 28. November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069E-7EAA-4F5B-B285-7859DB465C9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6119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600883" y="4176942"/>
            <a:ext cx="7941992" cy="558270"/>
          </a:xfrm>
        </p:spPr>
        <p:txBody>
          <a:bodyPr/>
          <a:lstStyle>
            <a:lvl1pPr>
              <a:spcBef>
                <a:spcPts val="0"/>
              </a:spcBef>
              <a:defRPr sz="2736" baseline="0"/>
            </a:lvl1pPr>
          </a:lstStyle>
          <a:p>
            <a:r>
              <a:rPr lang="de-CH" noProof="0"/>
              <a:t>Titel der Präsentation (Arial 32, fett)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2358" y="4811871"/>
            <a:ext cx="7942233" cy="57644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2394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CH" noProof="0"/>
              <a:t>Ein allfälliger Untertitel (Arial 28)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00883" y="5919666"/>
            <a:ext cx="7942234" cy="65303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ts val="0"/>
              </a:spcBef>
              <a:defRPr lang="de-DE" sz="1710" baseline="0" dirty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513"/>
              </a:spcBef>
              <a:buNone/>
            </a:pPr>
            <a:r>
              <a:rPr lang="de-CH" noProof="0"/>
              <a:t>Sitzung vom 22.03.2018, Bern</a:t>
            </a:r>
            <a:br>
              <a:rPr lang="de-CH" noProof="0"/>
            </a:br>
            <a:r>
              <a:rPr lang="de-CH" noProof="0"/>
              <a:t>Hier Referenten angeben</a:t>
            </a:r>
          </a:p>
        </p:txBody>
      </p:sp>
    </p:spTree>
    <p:extLst>
      <p:ext uri="{BB962C8B-B14F-4D97-AF65-F5344CB8AC3E}">
        <p14:creationId xmlns:p14="http://schemas.microsoft.com/office/powerpoint/2010/main" val="712112539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>
        <p15:guide id="1" orient="horz" pos="4531">
          <p15:clr>
            <a:srgbClr val="FBAE40"/>
          </p15:clr>
        </p15:guide>
        <p15:guide id="2" pos="33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1230" y="881187"/>
            <a:ext cx="7942628" cy="78364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de-CH" noProof="0"/>
              <a:t>Inhaltsübersicht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5ECD0-B1CE-4A1D-A317-31ED70F84A8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1229" y="1665613"/>
            <a:ext cx="7942233" cy="3918203"/>
          </a:xfrm>
        </p:spPr>
        <p:txBody>
          <a:bodyPr anchor="ctr" anchorCtr="0"/>
          <a:lstStyle>
            <a:lvl1pPr>
              <a:defRPr/>
            </a:lvl1pPr>
            <a:lvl2pPr marL="392310" indent="-390952">
              <a:buFont typeface="+mj-lt"/>
              <a:buAutoNum type="arabicPeriod"/>
              <a:defRPr baseline="0"/>
            </a:lvl2pPr>
            <a:lvl3pPr marL="559278" indent="-293214">
              <a:buFont typeface="+mj-lt"/>
              <a:buAutoNum type="arabicPeriod"/>
              <a:defRPr/>
            </a:lvl3pPr>
            <a:lvl4pPr marL="861995" indent="-306789">
              <a:buFont typeface="+mj-lt"/>
              <a:buAutoNum type="arabicPeriod"/>
              <a:defRPr/>
            </a:lvl4pPr>
            <a:lvl5pPr marL="863352" indent="0">
              <a:buNone/>
              <a:defRPr/>
            </a:lvl5pPr>
          </a:lstStyle>
          <a:p>
            <a:pPr lvl="1"/>
            <a:r>
              <a:rPr lang="de-DE"/>
              <a:t>Zuerst Tabulator Taste, damit Listenebene 1 (nummeriert) erscheint</a:t>
            </a:r>
          </a:p>
        </p:txBody>
      </p:sp>
    </p:spTree>
    <p:extLst>
      <p:ext uri="{BB962C8B-B14F-4D97-AF65-F5344CB8AC3E}">
        <p14:creationId xmlns:p14="http://schemas.microsoft.com/office/powerpoint/2010/main" val="3372825876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5ECD0-B1CE-4A1D-A317-31ED70F84A8B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– Arial 28, fett, blaugrau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631230" y="1339059"/>
            <a:ext cx="7942628" cy="470110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101445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ANIM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5ECD0-B1CE-4A1D-A317-31ED70F84A8B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– Arial 28, fett, blaugrau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 hasCustomPrompt="1"/>
          </p:nvPr>
        </p:nvSpPr>
        <p:spPr>
          <a:xfrm>
            <a:off x="631230" y="1339059"/>
            <a:ext cx="7942628" cy="4701107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de-CH" noProof="0"/>
              <a:t>Die erste Ebene (Textkörper) und zweite Ebene (</a:t>
            </a:r>
            <a:r>
              <a:rPr lang="de-CH" noProof="0" err="1"/>
              <a:t>Bulletpoint</a:t>
            </a:r>
            <a:r>
              <a:rPr lang="de-CH" noProof="0"/>
              <a:t>) ist animiert mit „beim Klicken“. Unterebenen erscheinen gleichzeitig.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0"/>
            <a:r>
              <a:rPr lang="de-CH" noProof="0"/>
              <a:t>Nochmals Textkörper</a:t>
            </a:r>
          </a:p>
        </p:txBody>
      </p:sp>
    </p:spTree>
    <p:extLst>
      <p:ext uri="{BB962C8B-B14F-4D97-AF65-F5344CB8AC3E}">
        <p14:creationId xmlns:p14="http://schemas.microsoft.com/office/powerpoint/2010/main" val="11814500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Illustr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5ECD0-B1CE-4A1D-A317-31ED70F84A8B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/>
              <a:t>Titel – Arial 28, fett, blaugrau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033252" y="1339059"/>
            <a:ext cx="5541093" cy="470184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CH" noProof="0"/>
              <a:t>Passende Illustration/-en im linken Bereich einfügen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47406316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5ECD0-B1CE-4A1D-A317-31ED70F84A8B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/>
              <a:t>Titel – Arial 28, fett, blaugrau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31230" y="1339582"/>
            <a:ext cx="3817197" cy="4701843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2"/>
          </p:nvPr>
        </p:nvSpPr>
        <p:spPr>
          <a:xfrm>
            <a:off x="4757148" y="1339059"/>
            <a:ext cx="3817197" cy="4701843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17681887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5ECD0-B1CE-4A1D-A317-31ED70F84A8B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/>
              <a:t>Titel – Arial 28, fett, blaugrau</a:t>
            </a:r>
          </a:p>
        </p:txBody>
      </p:sp>
      <p:sp>
        <p:nvSpPr>
          <p:cNvPr id="8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31230" y="2123222"/>
            <a:ext cx="3817197" cy="39182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/>
              <a:t>Verschiedene Inhalte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1230" y="1339059"/>
            <a:ext cx="3817240" cy="783641"/>
          </a:xfrm>
        </p:spPr>
        <p:txBody>
          <a:bodyPr/>
          <a:lstStyle>
            <a:lvl1pPr>
              <a:defRPr/>
            </a:lvl1pPr>
            <a:lvl2pPr marL="1358" indent="0">
              <a:buNone/>
              <a:defRPr/>
            </a:lvl2pPr>
          </a:lstStyle>
          <a:p>
            <a:pPr lvl="0"/>
            <a:r>
              <a:rPr lang="de-CH" noProof="0"/>
              <a:t>Textfeld für Überschrift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757105" y="1339059"/>
            <a:ext cx="3817240" cy="783641"/>
          </a:xfrm>
        </p:spPr>
        <p:txBody>
          <a:bodyPr/>
          <a:lstStyle>
            <a:lvl1pPr>
              <a:defRPr/>
            </a:lvl1pPr>
            <a:lvl2pPr marL="1358" indent="0">
              <a:buNone/>
              <a:defRPr/>
            </a:lvl2pPr>
          </a:lstStyle>
          <a:p>
            <a:pPr lvl="0"/>
            <a:r>
              <a:rPr lang="de-CH" noProof="0"/>
              <a:t>Textfeld für Überschrift</a:t>
            </a:r>
          </a:p>
        </p:txBody>
      </p:sp>
      <p:sp>
        <p:nvSpPr>
          <p:cNvPr id="13" name="Inhaltsplatzhalter 8"/>
          <p:cNvSpPr>
            <a:spLocks noGrp="1"/>
          </p:cNvSpPr>
          <p:nvPr>
            <p:ph sz="quarter" idx="15" hasCustomPrompt="1"/>
          </p:nvPr>
        </p:nvSpPr>
        <p:spPr>
          <a:xfrm>
            <a:off x="4756724" y="2122787"/>
            <a:ext cx="3817197" cy="39182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/>
              <a:t>Verschiedene Inhalte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57595849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5ECD0-B1CE-4A1D-A317-31ED70F84A8B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/>
              <a:t>Titel – Arial 28, fett, blaugrau</a:t>
            </a:r>
          </a:p>
        </p:txBody>
      </p:sp>
    </p:spTree>
    <p:extLst>
      <p:ext uri="{BB962C8B-B14F-4D97-AF65-F5344CB8AC3E}">
        <p14:creationId xmlns:p14="http://schemas.microsoft.com/office/powerpoint/2010/main" val="321029563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28.11.2025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Informationsveranstaltung 28. November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26D06-D71D-463E-937C-F8E2D493400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9" name="Picture 2" descr="Aktuelles">
            <a:extLst>
              <a:ext uri="{FF2B5EF4-FFF2-40B4-BE49-F238E27FC236}">
                <a16:creationId xmlns:a16="http://schemas.microsoft.com/office/drawing/2014/main" id="{DDD08B62-DC85-7CF6-0B40-7132484A9B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2" y="312736"/>
            <a:ext cx="10763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62F4380-0744-F90B-2112-20245D3B7D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47864" y="282569"/>
            <a:ext cx="1428981" cy="101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46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5ECD0-B1CE-4A1D-A317-31ED70F84A8B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25589260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5ECD0-B1CE-4A1D-A317-31ED70F84A8B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631230" y="490021"/>
            <a:ext cx="2955238" cy="78364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CH" noProof="0"/>
              <a:t>Kurzer Titel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31230" y="1339060"/>
            <a:ext cx="2955238" cy="470110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3648912" y="489549"/>
            <a:ext cx="4924945" cy="555061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57389223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itel &amp; Beschri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5ECD0-B1CE-4A1D-A317-31ED70F84A8B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1795352" y="489548"/>
            <a:ext cx="5541093" cy="391820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CH" noProof="0"/>
              <a:t>Bild</a:t>
            </a:r>
            <a:br>
              <a:rPr lang="de-CH" noProof="0"/>
            </a:br>
            <a:r>
              <a:rPr lang="de-CH" noProof="0"/>
              <a:t>Format des Feldes 12cm X 18 cm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801761" y="4474057"/>
            <a:ext cx="5541093" cy="718337"/>
          </a:xfrm>
        </p:spPr>
        <p:txBody>
          <a:bodyPr/>
          <a:lstStyle>
            <a:lvl1pPr>
              <a:defRPr sz="1881" baseline="0"/>
            </a:lvl1pPr>
          </a:lstStyle>
          <a:p>
            <a:r>
              <a:rPr lang="de-CH" noProof="0"/>
              <a:t>Titel – max. 2 Zeilen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801380" y="5258326"/>
            <a:ext cx="5541242" cy="78364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1539" baseline="0"/>
            </a:lvl1pPr>
            <a:lvl2pPr marL="1358" indent="0">
              <a:buNone/>
              <a:defRPr/>
            </a:lvl2pPr>
          </a:lstStyle>
          <a:p>
            <a:pPr lvl="0"/>
            <a:r>
              <a:rPr lang="de-CH" noProof="0"/>
              <a:t>Beschreibung – max. 3 Zeilen</a:t>
            </a:r>
          </a:p>
        </p:txBody>
      </p:sp>
    </p:spTree>
    <p:extLst>
      <p:ext uri="{BB962C8B-B14F-4D97-AF65-F5344CB8AC3E}">
        <p14:creationId xmlns:p14="http://schemas.microsoft.com/office/powerpoint/2010/main" val="129042684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5ECD0-B1CE-4A1D-A317-31ED70F84A8B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/>
              <a:t>Titel – Arial 28, fett, blaugrau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>
          <a:xfrm>
            <a:off x="631230" y="1339059"/>
            <a:ext cx="7942628" cy="4701107"/>
          </a:xfrm>
        </p:spPr>
        <p:txBody>
          <a:bodyPr vert="vert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48359218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5ECD0-B1CE-4A1D-A317-31ED70F84A8B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 rot="5400000">
            <a:off x="5429057" y="2895537"/>
            <a:ext cx="5550787" cy="738812"/>
          </a:xfrm>
        </p:spPr>
        <p:txBody>
          <a:bodyPr/>
          <a:lstStyle/>
          <a:p>
            <a:r>
              <a:rPr lang="de-CH" noProof="0"/>
              <a:t>Titel – Arial 28, fett, blaugrau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>
          <a:xfrm>
            <a:off x="631230" y="489549"/>
            <a:ext cx="7143071" cy="5550617"/>
          </a:xfrm>
        </p:spPr>
        <p:txBody>
          <a:bodyPr vert="vert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13338361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28.11.2025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Informationsveranstaltung 28. November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4BA7B-70A1-409C-BC54-ADACB535C5B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459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28.11.2025</a:t>
            </a:r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Informationsveranstaltung 28. November 2025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7D8F-5CE2-4361-98CA-3A37C47C761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0" name="AutoShape 8" descr="Solothurner Sozialkonferenz">
            <a:extLst>
              <a:ext uri="{FF2B5EF4-FFF2-40B4-BE49-F238E27FC236}">
                <a16:creationId xmlns:a16="http://schemas.microsoft.com/office/drawing/2014/main" id="{3E124CDA-A17B-F4FF-E8BE-0D0C694C99A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19600" y="17728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574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28.11.2025</a:t>
            </a:r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Informationsveranstaltung 28. November 2025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81B98-515D-4132-A6A8-3D50C5FED04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555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28.11.2025</a:t>
            </a:r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Informationsveranstaltung 28. November 2025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10FC-AF14-4729-99D5-A40809D01C0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84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28.11.2025</a:t>
            </a:r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Informationsveranstaltung 28. November 2025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9ED96-8D72-4E7A-8B82-64CADAD667E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826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28.11.2025</a:t>
            </a:r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Informationsveranstaltung 28. November 2025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410D5-02F0-4F96-85B7-DE6D86E83CB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790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28.11.2025</a:t>
            </a:r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Informationsveranstaltung 28. November 2025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454CE-65CA-4698-BBE0-A915B6E5AB3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141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9875"/>
            <a:ext cx="21574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28.11.2025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CH"/>
              <a:t>Informationsveranstaltung 28. November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CB1C94-28EB-434C-B4D8-DA692A929E2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2"/>
          <p:cNvSpPr>
            <a:spLocks noGrp="1" noChangeArrowheads="1"/>
          </p:cNvSpPr>
          <p:nvPr>
            <p:ph type="title"/>
          </p:nvPr>
        </p:nvSpPr>
        <p:spPr bwMode="auto">
          <a:xfrm>
            <a:off x="631230" y="490021"/>
            <a:ext cx="7942628" cy="7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Titelmasterformat (Arial 28, fett, blaugrau Akzent 1)</a:t>
            </a:r>
          </a:p>
        </p:txBody>
      </p:sp>
      <p:sp>
        <p:nvSpPr>
          <p:cNvPr id="1027" name="Rechteck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231" y="1339582"/>
            <a:ext cx="7942627" cy="470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 (ohne </a:t>
            </a:r>
            <a:r>
              <a:rPr lang="de-CH" noProof="0" err="1"/>
              <a:t>Bulletpoint</a:t>
            </a:r>
            <a:r>
              <a:rPr lang="de-CH" noProof="0"/>
              <a:t>, Arial 22)</a:t>
            </a:r>
          </a:p>
          <a:p>
            <a:pPr lvl="1"/>
            <a:r>
              <a:rPr lang="de-CH" noProof="0"/>
              <a:t>Zweite Ebene (mit </a:t>
            </a:r>
            <a:r>
              <a:rPr lang="de-CH" noProof="0" err="1"/>
              <a:t>Bulletpoint</a:t>
            </a:r>
            <a:r>
              <a:rPr lang="de-CH" noProof="0"/>
              <a:t>, Arial 22)</a:t>
            </a:r>
          </a:p>
          <a:p>
            <a:pPr lvl="2"/>
            <a:r>
              <a:rPr lang="de-CH" noProof="0"/>
              <a:t>Dritte Ebene (mit Strich, Arial 18)</a:t>
            </a:r>
          </a:p>
          <a:p>
            <a:pPr lvl="3"/>
            <a:r>
              <a:rPr lang="de-CH" noProof="0"/>
              <a:t>Vierte Ebene (mit Pfeil, Arial 16)</a:t>
            </a:r>
          </a:p>
          <a:p>
            <a:pPr lvl="4"/>
            <a:r>
              <a:rPr lang="de-CH" noProof="0"/>
              <a:t>Fünfte Ebene (mit Pfeil, Arial 16)</a:t>
            </a:r>
          </a:p>
        </p:txBody>
      </p:sp>
      <p:sp>
        <p:nvSpPr>
          <p:cNvPr id="1037" name="Textfeld 13"/>
          <p:cNvSpPr txBox="1">
            <a:spLocks noChangeArrowheads="1"/>
          </p:cNvSpPr>
          <p:nvPr/>
        </p:nvSpPr>
        <p:spPr bwMode="auto">
          <a:xfrm>
            <a:off x="7049502" y="6235985"/>
            <a:ext cx="1316881" cy="39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1568" tIns="30784" rIns="30784" bIns="30784" anchor="ctr" anchorCtr="0">
            <a:noAutofit/>
          </a:bodyPr>
          <a:lstStyle>
            <a:lvl1pPr defTabSz="10668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3400" defTabSz="10668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66800" defTabSz="10668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defTabSz="10668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33600" defTabSz="10668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0800" defTabSz="1066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48000" defTabSz="1066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05200" defTabSz="1066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2400" defTabSz="1066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CH" sz="1710" b="1" noProof="0">
                <a:solidFill>
                  <a:srgbClr val="607C8C"/>
                </a:solidFill>
                <a:latin typeface="Gill Sans MT" pitchFamily="34" charset="0"/>
                <a:cs typeface="Times New Roman" pitchFamily="18" charset="0"/>
              </a:rPr>
              <a:t>ECOPLAN</a:t>
            </a:r>
            <a:r>
              <a:rPr lang="de-CH" sz="1796" noProof="0"/>
              <a:t>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157720" y="6237357"/>
            <a:ext cx="430981" cy="391820"/>
          </a:xfrm>
          <a:prstGeom prst="rect">
            <a:avLst/>
          </a:prstGeom>
        </p:spPr>
        <p:txBody>
          <a:bodyPr vert="horz" wrap="none" lIns="36000" tIns="111600" rIns="36000" bIns="54000" rtlCol="0" anchor="ctr"/>
          <a:lstStyle>
            <a:lvl1pPr algn="r">
              <a:defRPr sz="1197" b="1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</a:lstStyle>
          <a:p>
            <a:fld id="{FF35ECD0-B1CE-4A1D-A317-31ED70F84A8B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72371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wipe dir="r"/>
  </p:transition>
  <p:hf hdr="0" ftr="0" dt="0"/>
  <p:txStyles>
    <p:titleStyle>
      <a:lvl1pPr algn="l" defTabSz="912221" rtl="0" eaLnBrk="1" fontAlgn="base" hangingPunct="1">
        <a:spcBef>
          <a:spcPct val="0"/>
        </a:spcBef>
        <a:spcAft>
          <a:spcPct val="0"/>
        </a:spcAft>
        <a:defRPr sz="2394" b="1" baseline="0">
          <a:solidFill>
            <a:srgbClr val="607C8C"/>
          </a:solidFill>
          <a:latin typeface="+mj-lt"/>
          <a:ea typeface="+mj-ea"/>
          <a:cs typeface="+mj-cs"/>
        </a:defRPr>
      </a:lvl1pPr>
      <a:lvl2pPr algn="l" defTabSz="912221" rtl="0" eaLnBrk="1" fontAlgn="base" hangingPunct="1">
        <a:spcBef>
          <a:spcPct val="0"/>
        </a:spcBef>
        <a:spcAft>
          <a:spcPct val="0"/>
        </a:spcAft>
        <a:defRPr sz="2394" b="1">
          <a:solidFill>
            <a:srgbClr val="607C8C"/>
          </a:solidFill>
          <a:latin typeface="Arial" charset="0"/>
        </a:defRPr>
      </a:lvl2pPr>
      <a:lvl3pPr algn="l" defTabSz="912221" rtl="0" eaLnBrk="1" fontAlgn="base" hangingPunct="1">
        <a:spcBef>
          <a:spcPct val="0"/>
        </a:spcBef>
        <a:spcAft>
          <a:spcPct val="0"/>
        </a:spcAft>
        <a:defRPr sz="2394" b="1">
          <a:solidFill>
            <a:srgbClr val="607C8C"/>
          </a:solidFill>
          <a:latin typeface="Arial" charset="0"/>
        </a:defRPr>
      </a:lvl3pPr>
      <a:lvl4pPr algn="l" defTabSz="912221" rtl="0" eaLnBrk="1" fontAlgn="base" hangingPunct="1">
        <a:spcBef>
          <a:spcPct val="0"/>
        </a:spcBef>
        <a:spcAft>
          <a:spcPct val="0"/>
        </a:spcAft>
        <a:defRPr sz="2394" b="1">
          <a:solidFill>
            <a:srgbClr val="607C8C"/>
          </a:solidFill>
          <a:latin typeface="Arial" charset="0"/>
        </a:defRPr>
      </a:lvl4pPr>
      <a:lvl5pPr algn="l" defTabSz="912221" rtl="0" eaLnBrk="1" fontAlgn="base" hangingPunct="1">
        <a:spcBef>
          <a:spcPct val="0"/>
        </a:spcBef>
        <a:spcAft>
          <a:spcPct val="0"/>
        </a:spcAft>
        <a:defRPr sz="2394" b="1">
          <a:solidFill>
            <a:srgbClr val="607C8C"/>
          </a:solidFill>
          <a:latin typeface="Arial" charset="0"/>
        </a:defRPr>
      </a:lvl5pPr>
      <a:lvl6pPr marL="390952" algn="l" defTabSz="912221" rtl="0" eaLnBrk="1" fontAlgn="base" hangingPunct="1">
        <a:spcBef>
          <a:spcPct val="0"/>
        </a:spcBef>
        <a:spcAft>
          <a:spcPct val="0"/>
        </a:spcAft>
        <a:defRPr sz="2394" b="1">
          <a:solidFill>
            <a:srgbClr val="607C8C"/>
          </a:solidFill>
          <a:latin typeface="Arial" charset="0"/>
        </a:defRPr>
      </a:lvl6pPr>
      <a:lvl7pPr marL="781903" algn="l" defTabSz="912221" rtl="0" eaLnBrk="1" fontAlgn="base" hangingPunct="1">
        <a:spcBef>
          <a:spcPct val="0"/>
        </a:spcBef>
        <a:spcAft>
          <a:spcPct val="0"/>
        </a:spcAft>
        <a:defRPr sz="2394" b="1">
          <a:solidFill>
            <a:srgbClr val="607C8C"/>
          </a:solidFill>
          <a:latin typeface="Arial" charset="0"/>
        </a:defRPr>
      </a:lvl7pPr>
      <a:lvl8pPr marL="1172855" algn="l" defTabSz="912221" rtl="0" eaLnBrk="1" fontAlgn="base" hangingPunct="1">
        <a:spcBef>
          <a:spcPct val="0"/>
        </a:spcBef>
        <a:spcAft>
          <a:spcPct val="0"/>
        </a:spcAft>
        <a:defRPr sz="2394" b="1">
          <a:solidFill>
            <a:srgbClr val="607C8C"/>
          </a:solidFill>
          <a:latin typeface="Arial" charset="0"/>
        </a:defRPr>
      </a:lvl8pPr>
      <a:lvl9pPr marL="1563807" algn="l" defTabSz="912221" rtl="0" eaLnBrk="1" fontAlgn="base" hangingPunct="1">
        <a:spcBef>
          <a:spcPct val="0"/>
        </a:spcBef>
        <a:spcAft>
          <a:spcPct val="0"/>
        </a:spcAft>
        <a:defRPr sz="2394" b="1">
          <a:solidFill>
            <a:srgbClr val="607C8C"/>
          </a:solidFill>
          <a:latin typeface="Arial" charset="0"/>
        </a:defRPr>
      </a:lvl9pPr>
    </p:titleStyle>
    <p:bodyStyle>
      <a:lvl1pPr algn="l" defTabSz="912221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bg1"/>
        </a:buClr>
        <a:buSzPct val="25000"/>
        <a:buFont typeface="Arial" charset="0"/>
        <a:buChar char="‏"/>
        <a:defRPr sz="1881" b="0" i="0" u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264707" indent="-263349" algn="l" defTabSz="912221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Symbol" pitchFamily="18" charset="2"/>
        <a:buChar char="·"/>
        <a:defRPr sz="1881" b="0" i="0" u="none" baseline="0">
          <a:solidFill>
            <a:schemeClr val="tx1"/>
          </a:solidFill>
          <a:latin typeface="+mn-lt"/>
        </a:defRPr>
      </a:lvl2pPr>
      <a:lvl3pPr marL="553848" indent="-287784" algn="l" defTabSz="91222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39" b="0" i="0" u="none" baseline="0">
          <a:solidFill>
            <a:schemeClr val="tx1"/>
          </a:solidFill>
          <a:latin typeface="+mn-lt"/>
        </a:defRPr>
      </a:lvl3pPr>
      <a:lvl4pPr marL="861995" indent="-306789" algn="l" defTabSz="912221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ð"/>
        <a:defRPr sz="1368" b="0" i="0" u="none" baseline="0">
          <a:solidFill>
            <a:schemeClr val="tx1"/>
          </a:solidFill>
          <a:latin typeface="+mn-lt"/>
        </a:defRPr>
      </a:lvl4pPr>
      <a:lvl5pPr marL="1106339" indent="-242988" algn="l" defTabSz="912221" rtl="0" eaLnBrk="1" fontAlgn="base" hangingPunct="1">
        <a:spcBef>
          <a:spcPct val="20000"/>
        </a:spcBef>
        <a:spcAft>
          <a:spcPct val="0"/>
        </a:spcAft>
        <a:buChar char="»"/>
        <a:defRPr sz="1368" b="0" i="0" u="none" baseline="0">
          <a:solidFill>
            <a:schemeClr val="tx1"/>
          </a:solidFill>
          <a:latin typeface="+mn-lt"/>
        </a:defRPr>
      </a:lvl5pPr>
      <a:lvl6pPr marL="1497291" indent="-242988" algn="l" defTabSz="912221" rtl="0" eaLnBrk="1" fontAlgn="base" hangingPunct="1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</a:defRPr>
      </a:lvl6pPr>
      <a:lvl7pPr marL="1888243" indent="-242988" algn="l" defTabSz="912221" rtl="0" eaLnBrk="1" fontAlgn="base" hangingPunct="1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</a:defRPr>
      </a:lvl7pPr>
      <a:lvl8pPr marL="2279195" indent="-242988" algn="l" defTabSz="912221" rtl="0" eaLnBrk="1" fontAlgn="base" hangingPunct="1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</a:defRPr>
      </a:lvl8pPr>
      <a:lvl9pPr marL="2670146" indent="-242988" algn="l" defTabSz="912221" rtl="0" eaLnBrk="1" fontAlgn="base" hangingPunct="1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.xml"/><Relationship Id="rId21" Type="http://schemas.openxmlformats.org/officeDocument/2006/relationships/customXml" Target="../ink/ink11.xml"/><Relationship Id="rId63" Type="http://schemas.openxmlformats.org/officeDocument/2006/relationships/image" Target="../media/image32.png"/><Relationship Id="rId159" Type="http://schemas.openxmlformats.org/officeDocument/2006/relationships/customXml" Target="../ink/ink80.xml"/><Relationship Id="rId170" Type="http://schemas.openxmlformats.org/officeDocument/2006/relationships/image" Target="../media/image86.png"/><Relationship Id="rId226" Type="http://schemas.openxmlformats.org/officeDocument/2006/relationships/customXml" Target="../ink/ink117.xml"/><Relationship Id="rId268" Type="http://schemas.openxmlformats.org/officeDocument/2006/relationships/customXml" Target="../ink/ink146.xml"/><Relationship Id="rId11" Type="http://schemas.openxmlformats.org/officeDocument/2006/relationships/customXml" Target="../ink/ink5.xml"/><Relationship Id="rId32" Type="http://schemas.openxmlformats.org/officeDocument/2006/relationships/customXml" Target="../ink/ink17.xml"/><Relationship Id="rId53" Type="http://schemas.openxmlformats.org/officeDocument/2006/relationships/image" Target="../media/image27.png"/><Relationship Id="rId74" Type="http://schemas.openxmlformats.org/officeDocument/2006/relationships/customXml" Target="../ink/ink38.xml"/><Relationship Id="rId128" Type="http://schemas.openxmlformats.org/officeDocument/2006/relationships/image" Target="../media/image63.png"/><Relationship Id="rId149" Type="http://schemas.openxmlformats.org/officeDocument/2006/relationships/customXml" Target="../ink/ink75.xml"/><Relationship Id="rId5" Type="http://schemas.openxmlformats.org/officeDocument/2006/relationships/customXml" Target="../ink/ink2.xml"/><Relationship Id="rId95" Type="http://schemas.openxmlformats.org/officeDocument/2006/relationships/image" Target="../media/image48.png"/><Relationship Id="rId160" Type="http://schemas.openxmlformats.org/officeDocument/2006/relationships/image" Target="../media/image81.png"/><Relationship Id="rId181" Type="http://schemas.openxmlformats.org/officeDocument/2006/relationships/customXml" Target="../ink/ink91.xml"/><Relationship Id="rId216" Type="http://schemas.openxmlformats.org/officeDocument/2006/relationships/customXml" Target="../ink/ink112.xml"/><Relationship Id="rId237" Type="http://schemas.openxmlformats.org/officeDocument/2006/relationships/image" Target="../media/image116.png"/><Relationship Id="rId258" Type="http://schemas.openxmlformats.org/officeDocument/2006/relationships/image" Target="../media/image123.png"/><Relationship Id="rId22" Type="http://schemas.openxmlformats.org/officeDocument/2006/relationships/image" Target="../media/image12.png"/><Relationship Id="rId43" Type="http://schemas.openxmlformats.org/officeDocument/2006/relationships/image" Target="../media/image22.png"/><Relationship Id="rId64" Type="http://schemas.openxmlformats.org/officeDocument/2006/relationships/customXml" Target="../ink/ink33.xml"/><Relationship Id="rId118" Type="http://schemas.openxmlformats.org/officeDocument/2006/relationships/image" Target="../media/image59.png"/><Relationship Id="rId139" Type="http://schemas.openxmlformats.org/officeDocument/2006/relationships/image" Target="../media/image69.png"/><Relationship Id="rId85" Type="http://schemas.openxmlformats.org/officeDocument/2006/relationships/image" Target="../media/image43.png"/><Relationship Id="rId150" Type="http://schemas.openxmlformats.org/officeDocument/2006/relationships/image" Target="../media/image76.png"/><Relationship Id="rId171" Type="http://schemas.openxmlformats.org/officeDocument/2006/relationships/customXml" Target="../ink/ink86.xml"/><Relationship Id="rId192" Type="http://schemas.openxmlformats.org/officeDocument/2006/relationships/customXml" Target="../ink/ink97.xml"/><Relationship Id="rId206" Type="http://schemas.openxmlformats.org/officeDocument/2006/relationships/image" Target="../media/image102.png"/><Relationship Id="rId227" Type="http://schemas.openxmlformats.org/officeDocument/2006/relationships/image" Target="../media/image111.png"/><Relationship Id="rId248" Type="http://schemas.openxmlformats.org/officeDocument/2006/relationships/image" Target="../media/image119.png"/><Relationship Id="rId269" Type="http://schemas.openxmlformats.org/officeDocument/2006/relationships/customXml" Target="../ink/ink147.xml"/><Relationship Id="rId12" Type="http://schemas.openxmlformats.org/officeDocument/2006/relationships/image" Target="../media/image8.png"/><Relationship Id="rId33" Type="http://schemas.openxmlformats.org/officeDocument/2006/relationships/image" Target="../media/image17.png"/><Relationship Id="rId108" Type="http://schemas.openxmlformats.org/officeDocument/2006/relationships/customXml" Target="../ink/ink55.xml"/><Relationship Id="rId129" Type="http://schemas.openxmlformats.org/officeDocument/2006/relationships/customXml" Target="../ink/ink67.xml"/><Relationship Id="rId54" Type="http://schemas.openxmlformats.org/officeDocument/2006/relationships/customXml" Target="../ink/ink28.xml"/><Relationship Id="rId75" Type="http://schemas.openxmlformats.org/officeDocument/2006/relationships/image" Target="../media/image38.png"/><Relationship Id="rId96" Type="http://schemas.openxmlformats.org/officeDocument/2006/relationships/customXml" Target="../ink/ink49.xml"/><Relationship Id="rId140" Type="http://schemas.openxmlformats.org/officeDocument/2006/relationships/image" Target="../media/image70.svg"/><Relationship Id="rId161" Type="http://schemas.openxmlformats.org/officeDocument/2006/relationships/customXml" Target="../ink/ink81.xml"/><Relationship Id="rId182" Type="http://schemas.openxmlformats.org/officeDocument/2006/relationships/image" Target="../media/image92.png"/><Relationship Id="rId217" Type="http://schemas.openxmlformats.org/officeDocument/2006/relationships/image" Target="../media/image106.png"/><Relationship Id="rId6" Type="http://schemas.openxmlformats.org/officeDocument/2006/relationships/image" Target="../media/image510.png"/><Relationship Id="rId238" Type="http://schemas.openxmlformats.org/officeDocument/2006/relationships/customXml" Target="../ink/ink123.xml"/><Relationship Id="rId259" Type="http://schemas.openxmlformats.org/officeDocument/2006/relationships/customXml" Target="../ink/ink137.xml"/><Relationship Id="rId23" Type="http://schemas.openxmlformats.org/officeDocument/2006/relationships/customXml" Target="../ink/ink12.xml"/><Relationship Id="rId119" Type="http://schemas.openxmlformats.org/officeDocument/2006/relationships/customXml" Target="../ink/ink61.xml"/><Relationship Id="rId270" Type="http://schemas.openxmlformats.org/officeDocument/2006/relationships/customXml" Target="../ink/ink148.xml"/><Relationship Id="rId44" Type="http://schemas.openxmlformats.org/officeDocument/2006/relationships/customXml" Target="../ink/ink23.xml"/><Relationship Id="rId65" Type="http://schemas.openxmlformats.org/officeDocument/2006/relationships/image" Target="../media/image33.png"/><Relationship Id="rId86" Type="http://schemas.openxmlformats.org/officeDocument/2006/relationships/customXml" Target="../ink/ink44.xml"/><Relationship Id="rId130" Type="http://schemas.openxmlformats.org/officeDocument/2006/relationships/image" Target="../media/image64.png"/><Relationship Id="rId151" Type="http://schemas.openxmlformats.org/officeDocument/2006/relationships/customXml" Target="../ink/ink76.xml"/><Relationship Id="rId172" Type="http://schemas.openxmlformats.org/officeDocument/2006/relationships/image" Target="../media/image87.png"/><Relationship Id="rId193" Type="http://schemas.openxmlformats.org/officeDocument/2006/relationships/image" Target="../media/image97.png"/><Relationship Id="rId207" Type="http://schemas.openxmlformats.org/officeDocument/2006/relationships/customXml" Target="../ink/ink106.xml"/><Relationship Id="rId228" Type="http://schemas.openxmlformats.org/officeDocument/2006/relationships/customXml" Target="../ink/ink118.xml"/><Relationship Id="rId249" Type="http://schemas.openxmlformats.org/officeDocument/2006/relationships/customXml" Target="../ink/ink131.xml"/><Relationship Id="rId13" Type="http://schemas.openxmlformats.org/officeDocument/2006/relationships/customXml" Target="../ink/ink6.xml"/><Relationship Id="rId109" Type="http://schemas.openxmlformats.org/officeDocument/2006/relationships/image" Target="../media/image55.png"/><Relationship Id="rId260" Type="http://schemas.openxmlformats.org/officeDocument/2006/relationships/customXml" Target="../ink/ink138.xml"/><Relationship Id="rId34" Type="http://schemas.openxmlformats.org/officeDocument/2006/relationships/customXml" Target="../ink/ink18.xml"/><Relationship Id="rId55" Type="http://schemas.openxmlformats.org/officeDocument/2006/relationships/image" Target="../media/image28.png"/><Relationship Id="rId76" Type="http://schemas.openxmlformats.org/officeDocument/2006/relationships/customXml" Target="../ink/ink39.xml"/><Relationship Id="rId97" Type="http://schemas.openxmlformats.org/officeDocument/2006/relationships/image" Target="../media/image49.png"/><Relationship Id="rId120" Type="http://schemas.openxmlformats.org/officeDocument/2006/relationships/customXml" Target="../ink/ink62.xml"/><Relationship Id="rId141" Type="http://schemas.openxmlformats.org/officeDocument/2006/relationships/customXml" Target="../ink/ink72.xml"/><Relationship Id="rId7" Type="http://schemas.openxmlformats.org/officeDocument/2006/relationships/customXml" Target="../ink/ink3.xml"/><Relationship Id="rId162" Type="http://schemas.openxmlformats.org/officeDocument/2006/relationships/image" Target="../media/image82.png"/><Relationship Id="rId183" Type="http://schemas.openxmlformats.org/officeDocument/2006/relationships/customXml" Target="../ink/ink92.xml"/><Relationship Id="rId218" Type="http://schemas.openxmlformats.org/officeDocument/2006/relationships/customXml" Target="../ink/ink113.xml"/><Relationship Id="rId239" Type="http://schemas.openxmlformats.org/officeDocument/2006/relationships/image" Target="../media/image117.png"/><Relationship Id="rId250" Type="http://schemas.openxmlformats.org/officeDocument/2006/relationships/customXml" Target="../ink/ink132.xml"/><Relationship Id="rId271" Type="http://schemas.openxmlformats.org/officeDocument/2006/relationships/customXml" Target="../ink/ink149.xml"/><Relationship Id="rId24" Type="http://schemas.openxmlformats.org/officeDocument/2006/relationships/image" Target="../media/image13.png"/><Relationship Id="rId45" Type="http://schemas.openxmlformats.org/officeDocument/2006/relationships/image" Target="../media/image23.png"/><Relationship Id="rId66" Type="http://schemas.openxmlformats.org/officeDocument/2006/relationships/customXml" Target="../ink/ink34.xml"/><Relationship Id="rId87" Type="http://schemas.openxmlformats.org/officeDocument/2006/relationships/image" Target="../media/image44.png"/><Relationship Id="rId110" Type="http://schemas.openxmlformats.org/officeDocument/2006/relationships/customXml" Target="../ink/ink56.xml"/><Relationship Id="rId131" Type="http://schemas.openxmlformats.org/officeDocument/2006/relationships/customXml" Target="../ink/ink68.xml"/><Relationship Id="rId152" Type="http://schemas.openxmlformats.org/officeDocument/2006/relationships/image" Target="../media/image77.png"/><Relationship Id="rId173" Type="http://schemas.openxmlformats.org/officeDocument/2006/relationships/customXml" Target="../ink/ink87.xml"/><Relationship Id="rId194" Type="http://schemas.openxmlformats.org/officeDocument/2006/relationships/customXml" Target="../ink/ink98.xml"/><Relationship Id="rId208" Type="http://schemas.openxmlformats.org/officeDocument/2006/relationships/customXml" Target="../ink/ink107.xml"/><Relationship Id="rId229" Type="http://schemas.openxmlformats.org/officeDocument/2006/relationships/image" Target="../media/image112.png"/><Relationship Id="rId240" Type="http://schemas.openxmlformats.org/officeDocument/2006/relationships/customXml" Target="../ink/ink124.xml"/><Relationship Id="rId261" Type="http://schemas.openxmlformats.org/officeDocument/2006/relationships/customXml" Target="../ink/ink139.xml"/><Relationship Id="rId14" Type="http://schemas.openxmlformats.org/officeDocument/2006/relationships/customXml" Target="../ink/ink7.xml"/><Relationship Id="rId35" Type="http://schemas.openxmlformats.org/officeDocument/2006/relationships/image" Target="../media/image18.png"/><Relationship Id="rId56" Type="http://schemas.openxmlformats.org/officeDocument/2006/relationships/customXml" Target="../ink/ink29.xml"/><Relationship Id="rId77" Type="http://schemas.openxmlformats.org/officeDocument/2006/relationships/image" Target="../media/image39.png"/><Relationship Id="rId100" Type="http://schemas.openxmlformats.org/officeDocument/2006/relationships/customXml" Target="../ink/ink51.xml"/><Relationship Id="rId8" Type="http://schemas.openxmlformats.org/officeDocument/2006/relationships/image" Target="../media/image610.png"/><Relationship Id="rId98" Type="http://schemas.openxmlformats.org/officeDocument/2006/relationships/customXml" Target="../ink/ink50.xml"/><Relationship Id="rId121" Type="http://schemas.openxmlformats.org/officeDocument/2006/relationships/image" Target="../media/image60.png"/><Relationship Id="rId142" Type="http://schemas.openxmlformats.org/officeDocument/2006/relationships/image" Target="../media/image71.png"/><Relationship Id="rId163" Type="http://schemas.openxmlformats.org/officeDocument/2006/relationships/customXml" Target="../ink/ink82.xml"/><Relationship Id="rId184" Type="http://schemas.openxmlformats.org/officeDocument/2006/relationships/image" Target="../media/image93.png"/><Relationship Id="rId219" Type="http://schemas.openxmlformats.org/officeDocument/2006/relationships/image" Target="../media/image107.png"/><Relationship Id="rId230" Type="http://schemas.openxmlformats.org/officeDocument/2006/relationships/customXml" Target="../ink/ink119.xml"/><Relationship Id="rId251" Type="http://schemas.openxmlformats.org/officeDocument/2006/relationships/image" Target="../media/image120.png"/><Relationship Id="rId25" Type="http://schemas.openxmlformats.org/officeDocument/2006/relationships/customXml" Target="../ink/ink13.xml"/><Relationship Id="rId46" Type="http://schemas.openxmlformats.org/officeDocument/2006/relationships/customXml" Target="../ink/ink24.xml"/><Relationship Id="rId67" Type="http://schemas.openxmlformats.org/officeDocument/2006/relationships/image" Target="../media/image34.png"/><Relationship Id="rId272" Type="http://schemas.openxmlformats.org/officeDocument/2006/relationships/image" Target="../media/image124.png"/><Relationship Id="rId88" Type="http://schemas.openxmlformats.org/officeDocument/2006/relationships/customXml" Target="../ink/ink45.xml"/><Relationship Id="rId111" Type="http://schemas.openxmlformats.org/officeDocument/2006/relationships/image" Target="../media/image56.png"/><Relationship Id="rId132" Type="http://schemas.openxmlformats.org/officeDocument/2006/relationships/image" Target="../media/image65.png"/><Relationship Id="rId153" Type="http://schemas.openxmlformats.org/officeDocument/2006/relationships/customXml" Target="../ink/ink77.xml"/><Relationship Id="rId174" Type="http://schemas.openxmlformats.org/officeDocument/2006/relationships/image" Target="../media/image88.png"/><Relationship Id="rId195" Type="http://schemas.openxmlformats.org/officeDocument/2006/relationships/image" Target="../media/image98.png"/><Relationship Id="rId209" Type="http://schemas.openxmlformats.org/officeDocument/2006/relationships/customXml" Target="../ink/ink108.xml"/><Relationship Id="rId220" Type="http://schemas.openxmlformats.org/officeDocument/2006/relationships/customXml" Target="../ink/ink114.xml"/><Relationship Id="rId241" Type="http://schemas.openxmlformats.org/officeDocument/2006/relationships/customXml" Target="../ink/ink125.xml"/><Relationship Id="rId15" Type="http://schemas.openxmlformats.org/officeDocument/2006/relationships/image" Target="../media/image9.png"/><Relationship Id="rId36" Type="http://schemas.openxmlformats.org/officeDocument/2006/relationships/customXml" Target="../ink/ink19.xml"/><Relationship Id="rId57" Type="http://schemas.openxmlformats.org/officeDocument/2006/relationships/image" Target="../media/image29.png"/><Relationship Id="rId262" Type="http://schemas.openxmlformats.org/officeDocument/2006/relationships/customXml" Target="../ink/ink140.xml"/><Relationship Id="rId78" Type="http://schemas.openxmlformats.org/officeDocument/2006/relationships/customXml" Target="../ink/ink40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63.xml"/><Relationship Id="rId143" Type="http://schemas.openxmlformats.org/officeDocument/2006/relationships/customXml" Target="../ink/ink73.xml"/><Relationship Id="rId164" Type="http://schemas.openxmlformats.org/officeDocument/2006/relationships/image" Target="../media/image83.png"/><Relationship Id="rId185" Type="http://schemas.openxmlformats.org/officeDocument/2006/relationships/customXml" Target="../ink/ink93.xml"/><Relationship Id="rId9" Type="http://schemas.openxmlformats.org/officeDocument/2006/relationships/customXml" Target="../ink/ink4.xml"/><Relationship Id="rId210" Type="http://schemas.openxmlformats.org/officeDocument/2006/relationships/customXml" Target="../ink/ink109.xml"/><Relationship Id="rId26" Type="http://schemas.openxmlformats.org/officeDocument/2006/relationships/customXml" Target="../ink/ink14.xml"/><Relationship Id="rId231" Type="http://schemas.openxmlformats.org/officeDocument/2006/relationships/image" Target="../media/image113.png"/><Relationship Id="rId252" Type="http://schemas.openxmlformats.org/officeDocument/2006/relationships/customXml" Target="../ink/ink133.xml"/><Relationship Id="rId47" Type="http://schemas.openxmlformats.org/officeDocument/2006/relationships/image" Target="../media/image24.png"/><Relationship Id="rId68" Type="http://schemas.openxmlformats.org/officeDocument/2006/relationships/customXml" Target="../ink/ink35.xml"/><Relationship Id="rId89" Type="http://schemas.openxmlformats.org/officeDocument/2006/relationships/image" Target="../media/image45.png"/><Relationship Id="rId112" Type="http://schemas.openxmlformats.org/officeDocument/2006/relationships/customXml" Target="../ink/ink57.xml"/><Relationship Id="rId133" Type="http://schemas.openxmlformats.org/officeDocument/2006/relationships/customXml" Target="../ink/ink69.xml"/><Relationship Id="rId154" Type="http://schemas.openxmlformats.org/officeDocument/2006/relationships/image" Target="../media/image78.png"/><Relationship Id="rId175" Type="http://schemas.openxmlformats.org/officeDocument/2006/relationships/customXml" Target="../ink/ink88.xml"/><Relationship Id="rId196" Type="http://schemas.openxmlformats.org/officeDocument/2006/relationships/customXml" Target="../ink/ink99.xml"/><Relationship Id="rId200" Type="http://schemas.openxmlformats.org/officeDocument/2006/relationships/customXml" Target="../ink/ink101.xml"/><Relationship Id="rId16" Type="http://schemas.openxmlformats.org/officeDocument/2006/relationships/customXml" Target="../ink/ink8.xml"/><Relationship Id="rId221" Type="http://schemas.openxmlformats.org/officeDocument/2006/relationships/image" Target="../media/image108.png"/><Relationship Id="rId242" Type="http://schemas.openxmlformats.org/officeDocument/2006/relationships/customXml" Target="../ink/ink126.xml"/><Relationship Id="rId263" Type="http://schemas.openxmlformats.org/officeDocument/2006/relationships/customXml" Target="../ink/ink141.xml"/><Relationship Id="rId37" Type="http://schemas.openxmlformats.org/officeDocument/2006/relationships/image" Target="../media/image19.png"/><Relationship Id="rId58" Type="http://schemas.openxmlformats.org/officeDocument/2006/relationships/customXml" Target="../ink/ink30.xml"/><Relationship Id="rId79" Type="http://schemas.openxmlformats.org/officeDocument/2006/relationships/image" Target="../media/image40.png"/><Relationship Id="rId102" Type="http://schemas.openxmlformats.org/officeDocument/2006/relationships/customXml" Target="../ink/ink52.xml"/><Relationship Id="rId123" Type="http://schemas.openxmlformats.org/officeDocument/2006/relationships/image" Target="../media/image61.png"/><Relationship Id="rId144" Type="http://schemas.openxmlformats.org/officeDocument/2006/relationships/image" Target="../media/image72.png"/><Relationship Id="rId90" Type="http://schemas.openxmlformats.org/officeDocument/2006/relationships/customXml" Target="../ink/ink46.xml"/><Relationship Id="rId165" Type="http://schemas.openxmlformats.org/officeDocument/2006/relationships/customXml" Target="../ink/ink83.xml"/><Relationship Id="rId186" Type="http://schemas.openxmlformats.org/officeDocument/2006/relationships/image" Target="../media/image94.png"/><Relationship Id="rId211" Type="http://schemas.openxmlformats.org/officeDocument/2006/relationships/image" Target="../media/image103.png"/><Relationship Id="rId232" Type="http://schemas.openxmlformats.org/officeDocument/2006/relationships/customXml" Target="../ink/ink120.xml"/><Relationship Id="rId253" Type="http://schemas.openxmlformats.org/officeDocument/2006/relationships/customXml" Target="../ink/ink134.xml"/><Relationship Id="rId27" Type="http://schemas.openxmlformats.org/officeDocument/2006/relationships/image" Target="../media/image14.png"/><Relationship Id="rId48" Type="http://schemas.openxmlformats.org/officeDocument/2006/relationships/customXml" Target="../ink/ink25.xml"/><Relationship Id="rId69" Type="http://schemas.openxmlformats.org/officeDocument/2006/relationships/image" Target="../media/image35.png"/><Relationship Id="rId113" Type="http://schemas.openxmlformats.org/officeDocument/2006/relationships/customXml" Target="../ink/ink58.xml"/><Relationship Id="rId134" Type="http://schemas.openxmlformats.org/officeDocument/2006/relationships/image" Target="../media/image66.png"/><Relationship Id="rId80" Type="http://schemas.openxmlformats.org/officeDocument/2006/relationships/customXml" Target="../ink/ink41.xml"/><Relationship Id="rId155" Type="http://schemas.openxmlformats.org/officeDocument/2006/relationships/customXml" Target="../ink/ink78.xml"/><Relationship Id="rId176" Type="http://schemas.openxmlformats.org/officeDocument/2006/relationships/image" Target="../media/image89.png"/><Relationship Id="rId197" Type="http://schemas.openxmlformats.org/officeDocument/2006/relationships/image" Target="../media/image99.png"/><Relationship Id="rId201" Type="http://schemas.openxmlformats.org/officeDocument/2006/relationships/customXml" Target="../ink/ink102.xml"/><Relationship Id="rId222" Type="http://schemas.openxmlformats.org/officeDocument/2006/relationships/customXml" Target="../ink/ink115.xml"/><Relationship Id="rId243" Type="http://schemas.openxmlformats.org/officeDocument/2006/relationships/image" Target="../media/image118.png"/><Relationship Id="rId264" Type="http://schemas.openxmlformats.org/officeDocument/2006/relationships/customXml" Target="../ink/ink142.xml"/><Relationship Id="rId17" Type="http://schemas.openxmlformats.org/officeDocument/2006/relationships/customXml" Target="../ink/ink9.xml"/><Relationship Id="rId38" Type="http://schemas.openxmlformats.org/officeDocument/2006/relationships/customXml" Target="../ink/ink20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64.xml"/><Relationship Id="rId70" Type="http://schemas.openxmlformats.org/officeDocument/2006/relationships/customXml" Target="../ink/ink36.xml"/><Relationship Id="rId91" Type="http://schemas.openxmlformats.org/officeDocument/2006/relationships/image" Target="../media/image46.png"/><Relationship Id="rId145" Type="http://schemas.openxmlformats.org/officeDocument/2006/relationships/image" Target="../media/image73.png"/><Relationship Id="rId166" Type="http://schemas.openxmlformats.org/officeDocument/2006/relationships/image" Target="../media/image84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13.xml"/><Relationship Id="rId212" Type="http://schemas.openxmlformats.org/officeDocument/2006/relationships/customXml" Target="../ink/ink110.xml"/><Relationship Id="rId233" Type="http://schemas.openxmlformats.org/officeDocument/2006/relationships/image" Target="../media/image114.png"/><Relationship Id="rId254" Type="http://schemas.openxmlformats.org/officeDocument/2006/relationships/image" Target="../media/image121.png"/><Relationship Id="rId28" Type="http://schemas.openxmlformats.org/officeDocument/2006/relationships/customXml" Target="../ink/ink15.xml"/><Relationship Id="rId49" Type="http://schemas.openxmlformats.org/officeDocument/2006/relationships/image" Target="../media/image25.png"/><Relationship Id="rId114" Type="http://schemas.openxmlformats.org/officeDocument/2006/relationships/image" Target="../media/image57.png"/><Relationship Id="rId60" Type="http://schemas.openxmlformats.org/officeDocument/2006/relationships/customXml" Target="../ink/ink31.xml"/><Relationship Id="rId81" Type="http://schemas.openxmlformats.org/officeDocument/2006/relationships/image" Target="../media/image41.png"/><Relationship Id="rId135" Type="http://schemas.openxmlformats.org/officeDocument/2006/relationships/customXml" Target="../ink/ink70.xml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customXml" Target="../ink/ink100.xml"/><Relationship Id="rId202" Type="http://schemas.openxmlformats.org/officeDocument/2006/relationships/customXml" Target="../ink/ink103.xml"/><Relationship Id="rId223" Type="http://schemas.openxmlformats.org/officeDocument/2006/relationships/image" Target="../media/image109.png"/><Relationship Id="rId244" Type="http://schemas.openxmlformats.org/officeDocument/2006/relationships/customXml" Target="../ink/ink127.xml"/><Relationship Id="rId18" Type="http://schemas.openxmlformats.org/officeDocument/2006/relationships/image" Target="../media/image10.png"/><Relationship Id="rId39" Type="http://schemas.openxmlformats.org/officeDocument/2006/relationships/image" Target="../media/image20.png"/><Relationship Id="rId265" Type="http://schemas.openxmlformats.org/officeDocument/2006/relationships/customXml" Target="../ink/ink143.xml"/><Relationship Id="rId50" Type="http://schemas.openxmlformats.org/officeDocument/2006/relationships/customXml" Target="../ink/ink26.xml"/><Relationship Id="rId104" Type="http://schemas.openxmlformats.org/officeDocument/2006/relationships/customXml" Target="../ink/ink53.xml"/><Relationship Id="rId125" Type="http://schemas.openxmlformats.org/officeDocument/2006/relationships/image" Target="../media/image62.png"/><Relationship Id="rId146" Type="http://schemas.openxmlformats.org/officeDocument/2006/relationships/image" Target="../media/image74.svg"/><Relationship Id="rId167" Type="http://schemas.openxmlformats.org/officeDocument/2006/relationships/customXml" Target="../ink/ink84.xml"/><Relationship Id="rId188" Type="http://schemas.openxmlformats.org/officeDocument/2006/relationships/customXml" Target="../ink/ink95.xml"/><Relationship Id="rId71" Type="http://schemas.openxmlformats.org/officeDocument/2006/relationships/image" Target="../media/image36.png"/><Relationship Id="rId92" Type="http://schemas.openxmlformats.org/officeDocument/2006/relationships/customXml" Target="../ink/ink47.xml"/><Relationship Id="rId213" Type="http://schemas.openxmlformats.org/officeDocument/2006/relationships/image" Target="../media/image104.png"/><Relationship Id="rId234" Type="http://schemas.openxmlformats.org/officeDocument/2006/relationships/customXml" Target="../ink/ink121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5.png"/><Relationship Id="rId255" Type="http://schemas.openxmlformats.org/officeDocument/2006/relationships/customXml" Target="../ink/ink135.xml"/><Relationship Id="rId40" Type="http://schemas.openxmlformats.org/officeDocument/2006/relationships/customXml" Target="../ink/ink21.xml"/><Relationship Id="rId115" Type="http://schemas.openxmlformats.org/officeDocument/2006/relationships/customXml" Target="../ink/ink59.xml"/><Relationship Id="rId136" Type="http://schemas.openxmlformats.org/officeDocument/2006/relationships/image" Target="../media/image67.png"/><Relationship Id="rId157" Type="http://schemas.openxmlformats.org/officeDocument/2006/relationships/customXml" Target="../ink/ink79.xml"/><Relationship Id="rId178" Type="http://schemas.openxmlformats.org/officeDocument/2006/relationships/image" Target="../media/image90.png"/><Relationship Id="rId61" Type="http://schemas.openxmlformats.org/officeDocument/2006/relationships/image" Target="../media/image31.png"/><Relationship Id="rId82" Type="http://schemas.openxmlformats.org/officeDocument/2006/relationships/customXml" Target="../ink/ink42.xml"/><Relationship Id="rId199" Type="http://schemas.openxmlformats.org/officeDocument/2006/relationships/image" Target="../media/image100.png"/><Relationship Id="rId203" Type="http://schemas.openxmlformats.org/officeDocument/2006/relationships/customXml" Target="../ink/ink104.xml"/><Relationship Id="rId19" Type="http://schemas.openxmlformats.org/officeDocument/2006/relationships/customXml" Target="../ink/ink10.xml"/><Relationship Id="rId224" Type="http://schemas.openxmlformats.org/officeDocument/2006/relationships/customXml" Target="../ink/ink116.xml"/><Relationship Id="rId245" Type="http://schemas.openxmlformats.org/officeDocument/2006/relationships/customXml" Target="../ink/ink128.xml"/><Relationship Id="rId266" Type="http://schemas.openxmlformats.org/officeDocument/2006/relationships/customXml" Target="../ink/ink144.xml"/><Relationship Id="rId30" Type="http://schemas.openxmlformats.org/officeDocument/2006/relationships/customXml" Target="../ink/ink16.xml"/><Relationship Id="rId105" Type="http://schemas.openxmlformats.org/officeDocument/2006/relationships/image" Target="../media/image53.png"/><Relationship Id="rId126" Type="http://schemas.openxmlformats.org/officeDocument/2006/relationships/customXml" Target="../ink/ink65.xml"/><Relationship Id="rId147" Type="http://schemas.openxmlformats.org/officeDocument/2006/relationships/customXml" Target="../ink/ink74.xml"/><Relationship Id="rId168" Type="http://schemas.openxmlformats.org/officeDocument/2006/relationships/image" Target="../media/image85.png"/><Relationship Id="rId51" Type="http://schemas.openxmlformats.org/officeDocument/2006/relationships/image" Target="../media/image26.png"/><Relationship Id="rId72" Type="http://schemas.openxmlformats.org/officeDocument/2006/relationships/customXml" Target="../ink/ink37.xml"/><Relationship Id="rId93" Type="http://schemas.openxmlformats.org/officeDocument/2006/relationships/image" Target="../media/image47.png"/><Relationship Id="rId189" Type="http://schemas.openxmlformats.org/officeDocument/2006/relationships/image" Target="../media/image95.png"/><Relationship Id="rId3" Type="http://schemas.openxmlformats.org/officeDocument/2006/relationships/customXml" Target="../ink/ink1.xml"/><Relationship Id="rId214" Type="http://schemas.openxmlformats.org/officeDocument/2006/relationships/customXml" Target="../ink/ink111.xml"/><Relationship Id="rId235" Type="http://schemas.openxmlformats.org/officeDocument/2006/relationships/image" Target="../media/image115.png"/><Relationship Id="rId256" Type="http://schemas.openxmlformats.org/officeDocument/2006/relationships/image" Target="../media/image122.png"/><Relationship Id="rId116" Type="http://schemas.openxmlformats.org/officeDocument/2006/relationships/image" Target="../media/image58.png"/><Relationship Id="rId137" Type="http://schemas.openxmlformats.org/officeDocument/2006/relationships/customXml" Target="../ink/ink71.xml"/><Relationship Id="rId158" Type="http://schemas.openxmlformats.org/officeDocument/2006/relationships/image" Target="../media/image80.png"/><Relationship Id="rId20" Type="http://schemas.openxmlformats.org/officeDocument/2006/relationships/image" Target="../media/image11.png"/><Relationship Id="rId41" Type="http://schemas.openxmlformats.org/officeDocument/2006/relationships/image" Target="../media/image21.png"/><Relationship Id="rId62" Type="http://schemas.openxmlformats.org/officeDocument/2006/relationships/customXml" Target="../ink/ink32.xml"/><Relationship Id="rId83" Type="http://schemas.openxmlformats.org/officeDocument/2006/relationships/image" Target="../media/image42.png"/><Relationship Id="rId179" Type="http://schemas.openxmlformats.org/officeDocument/2006/relationships/customXml" Target="../ink/ink90.xml"/><Relationship Id="rId190" Type="http://schemas.openxmlformats.org/officeDocument/2006/relationships/customXml" Target="../ink/ink96.xml"/><Relationship Id="rId204" Type="http://schemas.openxmlformats.org/officeDocument/2006/relationships/image" Target="../media/image101.png"/><Relationship Id="rId225" Type="http://schemas.openxmlformats.org/officeDocument/2006/relationships/image" Target="../media/image110.png"/><Relationship Id="rId246" Type="http://schemas.openxmlformats.org/officeDocument/2006/relationships/customXml" Target="../ink/ink129.xml"/><Relationship Id="rId267" Type="http://schemas.openxmlformats.org/officeDocument/2006/relationships/customXml" Target="../ink/ink145.xml"/><Relationship Id="rId106" Type="http://schemas.openxmlformats.org/officeDocument/2006/relationships/customXml" Target="../ink/ink54.xml"/><Relationship Id="rId127" Type="http://schemas.openxmlformats.org/officeDocument/2006/relationships/customXml" Target="../ink/ink66.xml"/><Relationship Id="rId10" Type="http://schemas.openxmlformats.org/officeDocument/2006/relationships/image" Target="../media/image7.png"/><Relationship Id="rId31" Type="http://schemas.openxmlformats.org/officeDocument/2006/relationships/image" Target="../media/image16.png"/><Relationship Id="rId52" Type="http://schemas.openxmlformats.org/officeDocument/2006/relationships/customXml" Target="../ink/ink27.xml"/><Relationship Id="rId73" Type="http://schemas.openxmlformats.org/officeDocument/2006/relationships/image" Target="../media/image37.png"/><Relationship Id="rId94" Type="http://schemas.openxmlformats.org/officeDocument/2006/relationships/customXml" Target="../ink/ink48.xml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Relationship Id="rId4" Type="http://schemas.openxmlformats.org/officeDocument/2006/relationships/image" Target="../media/image6.png"/><Relationship Id="rId180" Type="http://schemas.openxmlformats.org/officeDocument/2006/relationships/image" Target="../media/image91.png"/><Relationship Id="rId215" Type="http://schemas.openxmlformats.org/officeDocument/2006/relationships/image" Target="../media/image105.png"/><Relationship Id="rId236" Type="http://schemas.openxmlformats.org/officeDocument/2006/relationships/customXml" Target="../ink/ink122.xml"/><Relationship Id="rId257" Type="http://schemas.openxmlformats.org/officeDocument/2006/relationships/customXml" Target="../ink/ink136.xml"/><Relationship Id="rId42" Type="http://schemas.openxmlformats.org/officeDocument/2006/relationships/customXml" Target="../ink/ink22.xml"/><Relationship Id="rId84" Type="http://schemas.openxmlformats.org/officeDocument/2006/relationships/customXml" Target="../ink/ink43.xml"/><Relationship Id="rId138" Type="http://schemas.openxmlformats.org/officeDocument/2006/relationships/image" Target="../media/image68.png"/><Relationship Id="rId191" Type="http://schemas.openxmlformats.org/officeDocument/2006/relationships/image" Target="../media/image96.png"/><Relationship Id="rId205" Type="http://schemas.openxmlformats.org/officeDocument/2006/relationships/customXml" Target="../ink/ink105.xml"/><Relationship Id="rId247" Type="http://schemas.openxmlformats.org/officeDocument/2006/relationships/customXml" Target="../ink/ink130.xml"/><Relationship Id="rId107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B5564D4-1080-DA95-0C95-128DB60A1D72}"/>
              </a:ext>
            </a:extLst>
          </p:cNvPr>
          <p:cNvSpPr/>
          <p:nvPr/>
        </p:nvSpPr>
        <p:spPr>
          <a:xfrm>
            <a:off x="0" y="-18554"/>
            <a:ext cx="9144000" cy="1199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5800" y="2308225"/>
            <a:ext cx="7772400" cy="1470025"/>
          </a:xfrm>
        </p:spPr>
        <p:txBody>
          <a:bodyPr/>
          <a:lstStyle/>
          <a:p>
            <a:br>
              <a:rPr lang="de-CH" sz="4000" dirty="0"/>
            </a:br>
            <a:br>
              <a:rPr lang="de-CH" sz="4000" dirty="0"/>
            </a:br>
            <a:br>
              <a:rPr lang="de-CH" sz="2800" b="1" dirty="0"/>
            </a:br>
            <a:r>
              <a:rPr lang="de-CH" sz="2800" b="1" dirty="0"/>
              <a:t>Mitarbeiterinformation </a:t>
            </a:r>
            <a:br>
              <a:rPr lang="de-CH" sz="2800" b="1" dirty="0"/>
            </a:br>
            <a:r>
              <a:rPr lang="de-CH" sz="2800" b="1" dirty="0"/>
              <a:t>zur Einführung der harmonisierten  Fallführungsprozesse (HFF) in der Sozialhilfe im Kanton Solothurn</a:t>
            </a:r>
            <a:br>
              <a:rPr lang="de-CH" sz="4000" dirty="0"/>
            </a:br>
            <a:br>
              <a:rPr lang="de-CH" dirty="0"/>
            </a:b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de-CH" dirty="0"/>
            </a:br>
            <a:r>
              <a:rPr lang="de-CH" sz="2800" dirty="0"/>
              <a:t>Januar  2026</a:t>
            </a:r>
            <a:br>
              <a:rPr lang="de-CH" dirty="0"/>
            </a:br>
            <a:endParaRPr lang="de-CH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7E8DC8D-21B6-5D5B-53B0-5391FA719CBC}"/>
              </a:ext>
            </a:extLst>
          </p:cNvPr>
          <p:cNvSpPr/>
          <p:nvPr/>
        </p:nvSpPr>
        <p:spPr>
          <a:xfrm>
            <a:off x="0" y="1352550"/>
            <a:ext cx="9144000" cy="120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ECE9C-5C72-686C-4395-D2E6E9A89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6057F2-CE3D-4373-9776-25096827B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pPr marL="0" indent="0">
              <a:buNone/>
            </a:pPr>
            <a:br>
              <a:rPr lang="de-CH" sz="2400" i="1" dirty="0"/>
            </a:br>
            <a:br>
              <a:rPr lang="de-CH" sz="2400" i="1" dirty="0"/>
            </a:br>
            <a:br>
              <a:rPr lang="de-CH" sz="2400" i="1" dirty="0"/>
            </a:br>
            <a:r>
              <a:rPr lang="de-CH" sz="2400" i="1" dirty="0"/>
              <a:t>Das Ganze ist grösser als die Summe seiner Einzelteile</a:t>
            </a:r>
            <a:br>
              <a:rPr lang="de-CH" sz="2400" dirty="0"/>
            </a:br>
            <a:r>
              <a:rPr lang="de-CH" sz="2400" dirty="0"/>
              <a:t>                      					Aristoteles </a:t>
            </a:r>
            <a:br>
              <a:rPr lang="de-CH" sz="2400" b="1" dirty="0"/>
            </a:br>
            <a:br>
              <a:rPr lang="de-CH" sz="2400" b="1" dirty="0"/>
            </a:br>
            <a:br>
              <a:rPr lang="de-CH" sz="2400" b="1" dirty="0"/>
            </a:br>
            <a:r>
              <a:rPr lang="de-CH" sz="2400" b="1" dirty="0"/>
              <a:t>=&gt;  	Evaluation der neuen Prozesse in allen </a:t>
            </a:r>
            <a:br>
              <a:rPr lang="de-CH" sz="2400" b="1" dirty="0"/>
            </a:br>
            <a:r>
              <a:rPr lang="de-CH" sz="2400" b="1" dirty="0"/>
              <a:t> 	13 Sozialregionen nach 2 Jahren</a:t>
            </a:r>
            <a:br>
              <a:rPr lang="de-CH" sz="2800" dirty="0"/>
            </a:br>
            <a:br>
              <a:rPr lang="de-CH" sz="2800" dirty="0"/>
            </a:br>
            <a:br>
              <a:rPr lang="de-CH" sz="2000" dirty="0"/>
            </a:br>
            <a:br>
              <a:rPr lang="de-CH" sz="2000" dirty="0"/>
            </a:br>
            <a:endParaRPr lang="de-CH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993C9C-5D75-DBD4-C717-6F2DF335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Januar 2026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3F217E-F131-A0A1-66B6-6CDAE46C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de-CH" dirty="0"/>
              <a:t>Mitarbeiterinformation HFF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7FD448-B0F0-F3B3-50D1-CFD0AF04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43A77EC-1200-A4B1-C8E3-E24CEC6A561C}"/>
              </a:ext>
            </a:extLst>
          </p:cNvPr>
          <p:cNvSpPr/>
          <p:nvPr/>
        </p:nvSpPr>
        <p:spPr>
          <a:xfrm>
            <a:off x="0" y="1352550"/>
            <a:ext cx="9144000" cy="120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038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1B17A-096B-7E41-8D92-5C630F738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895A39-1A4A-C7EE-F4C0-2C19711B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165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/>
              <a:t>28.11.2025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398049-03E4-C07F-E85F-E13947E82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8650" y="6492875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de-CH"/>
              <a:t>Informationsveranstaltung 28. November 2025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D259DB-EF55-564F-5B18-5CB67BD3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de-CH">
              <a:solidFill>
                <a:schemeClr val="bg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425EBA9-84D8-6301-2BFE-1B5D68DA8E70}"/>
              </a:ext>
            </a:extLst>
          </p:cNvPr>
          <p:cNvSpPr/>
          <p:nvPr/>
        </p:nvSpPr>
        <p:spPr>
          <a:xfrm>
            <a:off x="0" y="1352550"/>
            <a:ext cx="9144000" cy="120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ADC1A7F-678B-CBDB-2DB4-4A2D7B4194DE}"/>
              </a:ext>
            </a:extLst>
          </p:cNvPr>
          <p:cNvSpPr/>
          <p:nvPr/>
        </p:nvSpPr>
        <p:spPr>
          <a:xfrm>
            <a:off x="7166168" y="5897164"/>
            <a:ext cx="2490743" cy="277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Meilensteine gem. Umsetzungskonzept </a:t>
            </a:r>
          </a:p>
        </p:txBody>
      </p:sp>
      <p:sp>
        <p:nvSpPr>
          <p:cNvPr id="28" name="Flussdiagramm: Verbinder 27">
            <a:extLst>
              <a:ext uri="{FF2B5EF4-FFF2-40B4-BE49-F238E27FC236}">
                <a16:creationId xmlns:a16="http://schemas.microsoft.com/office/drawing/2014/main" id="{4F0C41B4-8A2F-AA65-D2A4-7411F553EBDC}"/>
              </a:ext>
            </a:extLst>
          </p:cNvPr>
          <p:cNvSpPr/>
          <p:nvPr/>
        </p:nvSpPr>
        <p:spPr>
          <a:xfrm>
            <a:off x="7659548" y="5897164"/>
            <a:ext cx="128794" cy="1385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7D051AF2-0FA2-6AA2-1576-1AD3B1519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051374"/>
            <a:ext cx="6764678" cy="473990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11FC69B-C1EB-205C-4AA6-A65A046F5052}"/>
              </a:ext>
            </a:extLst>
          </p:cNvPr>
          <p:cNvSpPr txBox="1"/>
          <p:nvPr/>
        </p:nvSpPr>
        <p:spPr>
          <a:xfrm>
            <a:off x="5618793" y="5347557"/>
            <a:ext cx="686757" cy="246221"/>
          </a:xfrm>
          <a:prstGeom prst="rect">
            <a:avLst/>
          </a:prstGeom>
          <a:solidFill>
            <a:schemeClr val="bg1"/>
          </a:solidFill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de-CH" sz="1000" dirty="0"/>
              <a:t>01.08.26</a:t>
            </a:r>
          </a:p>
        </p:txBody>
      </p:sp>
      <p:sp>
        <p:nvSpPr>
          <p:cNvPr id="7" name="Flussdiagramm: Verbinder 6">
            <a:extLst>
              <a:ext uri="{FF2B5EF4-FFF2-40B4-BE49-F238E27FC236}">
                <a16:creationId xmlns:a16="http://schemas.microsoft.com/office/drawing/2014/main" id="{8A5DE765-430A-413A-CAED-25056D7CDABD}"/>
              </a:ext>
            </a:extLst>
          </p:cNvPr>
          <p:cNvSpPr/>
          <p:nvPr/>
        </p:nvSpPr>
        <p:spPr>
          <a:xfrm>
            <a:off x="5561918" y="5339882"/>
            <a:ext cx="113749" cy="1099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0DCD03-2A9B-0C36-6264-CC121F36A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530395"/>
            <a:ext cx="8527691" cy="520979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>
                <a:solidFill>
                  <a:srgbClr val="C00000"/>
                </a:solidFill>
              </a:rPr>
              <a:t>Womit</a:t>
            </a:r>
            <a:r>
              <a:rPr lang="de-CH" sz="2400" b="1" dirty="0"/>
              <a:t> geht es weiter?  </a:t>
            </a:r>
            <a:r>
              <a:rPr lang="de-CH" sz="1800" b="1" dirty="0"/>
              <a:t>(Umsetzungsphasen &amp; Meilensteine)</a:t>
            </a:r>
            <a:br>
              <a:rPr lang="de-CH" sz="2400" dirty="0"/>
            </a:br>
            <a:endParaRPr lang="de-CH" sz="2000" dirty="0"/>
          </a:p>
        </p:txBody>
      </p:sp>
      <p:sp>
        <p:nvSpPr>
          <p:cNvPr id="9" name="Flussdiagramm: Verbinder 8">
            <a:extLst>
              <a:ext uri="{FF2B5EF4-FFF2-40B4-BE49-F238E27FC236}">
                <a16:creationId xmlns:a16="http://schemas.microsoft.com/office/drawing/2014/main" id="{3E9FF471-8E9F-0DA4-C832-CF8ADFA155B0}"/>
              </a:ext>
            </a:extLst>
          </p:cNvPr>
          <p:cNvSpPr/>
          <p:nvPr/>
        </p:nvSpPr>
        <p:spPr>
          <a:xfrm>
            <a:off x="1350763" y="3257539"/>
            <a:ext cx="128794" cy="1385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Flussdiagramm: Verbinder 9">
            <a:extLst>
              <a:ext uri="{FF2B5EF4-FFF2-40B4-BE49-F238E27FC236}">
                <a16:creationId xmlns:a16="http://schemas.microsoft.com/office/drawing/2014/main" id="{67AA298A-D039-A8A5-852F-286F0C0CABE8}"/>
              </a:ext>
            </a:extLst>
          </p:cNvPr>
          <p:cNvSpPr/>
          <p:nvPr/>
        </p:nvSpPr>
        <p:spPr>
          <a:xfrm>
            <a:off x="1649812" y="4500702"/>
            <a:ext cx="128794" cy="1385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003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BE8D4-220E-1595-12F8-9D08D52F9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F05533-4DAC-2BCE-FE3B-7FF70C407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Januar 2026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ACE829-E5C4-6460-0827-0BA93B64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de-CH" dirty="0"/>
              <a:t>Mitarbeiterinformation HFF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883215-CF69-6F03-9E70-97529BF4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D8A845A-568F-7CF8-36D8-2D5815BA7A28}"/>
              </a:ext>
            </a:extLst>
          </p:cNvPr>
          <p:cNvSpPr/>
          <p:nvPr/>
        </p:nvSpPr>
        <p:spPr>
          <a:xfrm>
            <a:off x="0" y="1352550"/>
            <a:ext cx="9144000" cy="120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796FBDA-2436-9BC9-5044-E9CEA2901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380" y="1860410"/>
            <a:ext cx="3394620" cy="2400300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91DC2FC-9BAF-1814-8EF3-783E5F37C152}"/>
              </a:ext>
            </a:extLst>
          </p:cNvPr>
          <p:cNvSpPr/>
          <p:nvPr/>
        </p:nvSpPr>
        <p:spPr>
          <a:xfrm>
            <a:off x="6607572" y="2133810"/>
            <a:ext cx="839118" cy="77442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249A8F-D4AE-93C3-1E6E-3F44AEAD6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7712015" cy="5144620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/>
              <a:t>Einführung – Umsetzungsbegleitgruppe </a:t>
            </a:r>
            <a:br>
              <a:rPr lang="de-CH" sz="2400" dirty="0"/>
            </a:br>
            <a:br>
              <a:rPr lang="de-CH" sz="2400" dirty="0"/>
            </a:br>
            <a:r>
              <a:rPr lang="de-CH" sz="1900" b="1" dirty="0"/>
              <a:t>Co-Leitung durch </a:t>
            </a:r>
            <a:r>
              <a:rPr lang="de-CH" sz="1900" b="1" dirty="0" err="1"/>
              <a:t>SoSoz</a:t>
            </a:r>
            <a:r>
              <a:rPr lang="de-CH" sz="1900" b="1" dirty="0"/>
              <a:t>, </a:t>
            </a:r>
            <a:br>
              <a:rPr lang="de-CH" sz="1900" b="1" dirty="0"/>
            </a:br>
            <a:r>
              <a:rPr lang="de-CH" sz="1900" b="1" dirty="0"/>
              <a:t>Corinne Graf, Cennet Kurth</a:t>
            </a:r>
          </a:p>
          <a:p>
            <a:r>
              <a:rPr lang="de-CH" sz="1900" dirty="0"/>
              <a:t>Vertretungen der 13 Sozialregionen </a:t>
            </a:r>
          </a:p>
          <a:p>
            <a:r>
              <a:rPr lang="de-CH" sz="1900" dirty="0"/>
              <a:t>Vertretung AGS sowie Projektleitung</a:t>
            </a:r>
          </a:p>
          <a:p>
            <a:r>
              <a:rPr lang="de-CH" sz="1900" dirty="0"/>
              <a:t>Start 29.01.2026, Kadenz: 1-2 x monatlich</a:t>
            </a:r>
            <a:br>
              <a:rPr lang="de-CH" sz="1900" dirty="0"/>
            </a:br>
            <a:endParaRPr lang="de-CH" sz="1900" dirty="0"/>
          </a:p>
          <a:p>
            <a:pPr marL="0" indent="0">
              <a:buNone/>
            </a:pPr>
            <a:r>
              <a:rPr lang="de-CH" sz="1900" b="1" dirty="0"/>
              <a:t>Auftrag/Verantwortlichkeiten: </a:t>
            </a:r>
          </a:p>
          <a:p>
            <a:r>
              <a:rPr lang="de-CH" sz="1900" dirty="0"/>
              <a:t>Phasengerechte Abstimmung und Feinjustierung von Frage- und Problemstellungen. Inhaltliche Konkretisierungen. Sicherstellung Harmonisierung durch Absprachen </a:t>
            </a:r>
          </a:p>
          <a:p>
            <a:r>
              <a:rPr lang="de-CH" sz="1900" dirty="0"/>
              <a:t>Bindeglied zu Projektausschuss (Vertretungen VSEG, </a:t>
            </a:r>
            <a:r>
              <a:rPr lang="de-CH" sz="1900" dirty="0" err="1"/>
              <a:t>SoSoz</a:t>
            </a:r>
            <a:r>
              <a:rPr lang="de-CH" sz="1900" dirty="0"/>
              <a:t>, AGS)</a:t>
            </a:r>
            <a:br>
              <a:rPr lang="de-CH" sz="2000" dirty="0"/>
            </a:br>
            <a:endParaRPr lang="de-CH" sz="2000" dirty="0"/>
          </a:p>
          <a:p>
            <a:pPr marL="0" indent="0">
              <a:buNone/>
            </a:pPr>
            <a:br>
              <a:rPr lang="de-CH" sz="2000" dirty="0"/>
            </a:br>
            <a:br>
              <a:rPr lang="de-CH" sz="2000" dirty="0"/>
            </a:b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19681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8D2C4-A05D-EA4E-BD4D-28923D7F7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5ACE3A1-7C10-06A3-AC0F-40C7E3B8B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066" y="1473200"/>
            <a:ext cx="3106760" cy="219232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9AFB93-0746-141C-10E8-7432A8B53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/>
              <a:t>Einführung – individuelles </a:t>
            </a:r>
            <a:br>
              <a:rPr lang="de-CH" sz="2400" b="1" dirty="0"/>
            </a:br>
            <a:r>
              <a:rPr lang="de-CH" sz="2400" b="1" dirty="0"/>
              <a:t>Umsetzungskonzept </a:t>
            </a:r>
            <a:br>
              <a:rPr lang="de-CH" sz="2400" b="1" dirty="0"/>
            </a:br>
            <a:br>
              <a:rPr lang="de-CH" sz="2400" dirty="0"/>
            </a:br>
            <a:r>
              <a:rPr lang="de-CH" sz="2200" b="1" dirty="0"/>
              <a:t>Kernelemente: </a:t>
            </a:r>
          </a:p>
          <a:p>
            <a:pPr>
              <a:buFontTx/>
              <a:buChar char="-"/>
            </a:pPr>
            <a:r>
              <a:rPr lang="de-CH" sz="2200" dirty="0"/>
              <a:t>Prozessanalyse bestehender IST-Prozesse</a:t>
            </a:r>
          </a:p>
          <a:p>
            <a:pPr>
              <a:buFontTx/>
              <a:buChar char="-"/>
            </a:pPr>
            <a:r>
              <a:rPr lang="de-CH" sz="2200" dirty="0"/>
              <a:t>Definition individueller neuer SOLL-Prozesse (insbesondere durch Identifikation potenzieller </a:t>
            </a:r>
            <a:r>
              <a:rPr lang="de-CH" sz="2200" dirty="0" err="1"/>
              <a:t>Effizenzoptimierungen</a:t>
            </a:r>
            <a:r>
              <a:rPr lang="de-CH" sz="2200" dirty="0"/>
              <a:t>)</a:t>
            </a:r>
          </a:p>
          <a:p>
            <a:pPr>
              <a:buFontTx/>
              <a:buChar char="-"/>
            </a:pPr>
            <a:r>
              <a:rPr lang="de-CH" sz="2200" dirty="0"/>
              <a:t>Terminierte Vorgehensplanung der individuellen Einführung</a:t>
            </a:r>
            <a:br>
              <a:rPr lang="de-CH" sz="2400" dirty="0"/>
            </a:br>
            <a:endParaRPr lang="de-CH" sz="2400" b="1" dirty="0"/>
          </a:p>
          <a:p>
            <a:pPr marL="0" indent="0">
              <a:buNone/>
            </a:pPr>
            <a:r>
              <a:rPr lang="de-CH" sz="2200" b="1" dirty="0" err="1"/>
              <a:t>Einreichefrist</a:t>
            </a:r>
            <a:r>
              <a:rPr lang="de-CH" sz="2200" b="1" dirty="0"/>
              <a:t>: </a:t>
            </a:r>
          </a:p>
          <a:p>
            <a:pPr marL="0" indent="0">
              <a:buNone/>
            </a:pPr>
            <a:r>
              <a:rPr lang="de-CH" sz="2200" dirty="0"/>
              <a:t>30. April 2026</a:t>
            </a:r>
            <a:br>
              <a:rPr lang="de-CH" sz="2000" dirty="0"/>
            </a:br>
            <a:br>
              <a:rPr lang="de-CH" sz="2000" dirty="0"/>
            </a:br>
            <a:endParaRPr lang="de-CH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2E7E27-E889-938A-6005-4B555C8A7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Januar 2026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05A3F5-74B2-5F04-97B4-2972A851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de-CH" dirty="0"/>
              <a:t>Mitarbeiterinformation HFF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9AA54B-0C46-E89A-B4A1-4BC834DE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7BA07EC-EA49-3423-E58C-5D44FF349CC1}"/>
              </a:ext>
            </a:extLst>
          </p:cNvPr>
          <p:cNvSpPr/>
          <p:nvPr/>
        </p:nvSpPr>
        <p:spPr>
          <a:xfrm>
            <a:off x="0" y="1352550"/>
            <a:ext cx="9144000" cy="120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1BFAB844-3849-A6D2-191B-CFA865BB0499}"/>
              </a:ext>
            </a:extLst>
          </p:cNvPr>
          <p:cNvSpPr/>
          <p:nvPr/>
        </p:nvSpPr>
        <p:spPr>
          <a:xfrm>
            <a:off x="7147930" y="1660144"/>
            <a:ext cx="849032" cy="77231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0F414-FD2E-4338-EE08-FB4433725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9C9A3037-B060-74B3-9AD4-296B1FA43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1473200"/>
            <a:ext cx="3333750" cy="2340454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3CDE03-493B-7F2A-E6D4-947555644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34319"/>
            <a:ext cx="6127750" cy="2482850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/>
              <a:t>Einführung – Schulungen</a:t>
            </a:r>
            <a:br>
              <a:rPr lang="de-CH" sz="2400" dirty="0"/>
            </a:br>
            <a:br>
              <a:rPr lang="de-CH" sz="2400" dirty="0"/>
            </a:br>
            <a:r>
              <a:rPr lang="de-CH" sz="2000" b="1" dirty="0"/>
              <a:t>Kernelemente: </a:t>
            </a:r>
          </a:p>
          <a:p>
            <a:pPr>
              <a:buFontTx/>
              <a:buChar char="-"/>
            </a:pPr>
            <a:r>
              <a:rPr lang="de-CH" sz="2000" dirty="0"/>
              <a:t>Konkrete Einführung in die Anwendungen der neuen Elemente in gemeinsamen Schulungen (AGS, Pilotsozialregionen, </a:t>
            </a:r>
            <a:r>
              <a:rPr lang="de-CH" sz="2000" dirty="0" err="1"/>
              <a:t>SoSoz</a:t>
            </a:r>
            <a:r>
              <a:rPr lang="de-CH" sz="2000" dirty="0"/>
              <a:t>)</a:t>
            </a:r>
            <a:br>
              <a:rPr lang="de-CH" sz="2000" dirty="0"/>
            </a:br>
            <a:endParaRPr lang="de-CH" sz="2000" dirty="0"/>
          </a:p>
          <a:p>
            <a:pPr marL="0" indent="0">
              <a:buNone/>
            </a:pPr>
            <a:br>
              <a:rPr lang="de-CH" sz="2000" dirty="0"/>
            </a:br>
            <a:br>
              <a:rPr lang="de-CH" sz="2000" dirty="0"/>
            </a:br>
            <a:endParaRPr lang="de-CH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A705CC-1684-2DCB-2853-9A02D228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Januar 2026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90C178-E6DC-2AC4-D922-A28492859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de-CH" dirty="0"/>
              <a:t>Mitarbeiterinformation HFF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A28BBA-4D86-C503-7493-810C161AE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787B791-8F2C-2D6E-0961-8428D220B424}"/>
              </a:ext>
            </a:extLst>
          </p:cNvPr>
          <p:cNvSpPr/>
          <p:nvPr/>
        </p:nvSpPr>
        <p:spPr>
          <a:xfrm>
            <a:off x="7346577" y="1813766"/>
            <a:ext cx="718670" cy="686546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5863A4D-5FCA-5B6C-F13D-BFF225694FE0}"/>
              </a:ext>
            </a:extLst>
          </p:cNvPr>
          <p:cNvSpPr/>
          <p:nvPr/>
        </p:nvSpPr>
        <p:spPr>
          <a:xfrm>
            <a:off x="0" y="1352550"/>
            <a:ext cx="9144000" cy="120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33722420-8428-ADF5-E8E7-752EE6D196C1}"/>
              </a:ext>
            </a:extLst>
          </p:cNvPr>
          <p:cNvSpPr txBox="1">
            <a:spLocks/>
          </p:cNvSpPr>
          <p:nvPr/>
        </p:nvSpPr>
        <p:spPr bwMode="auto">
          <a:xfrm>
            <a:off x="329305" y="3813654"/>
            <a:ext cx="7735942" cy="387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CH" sz="2000" b="1" dirty="0"/>
              <a:t>Einführung – Schulungen</a:t>
            </a:r>
            <a:endParaRPr lang="de-CH" sz="2000" dirty="0"/>
          </a:p>
          <a:p>
            <a:pPr>
              <a:buFontTx/>
              <a:buChar char="-"/>
            </a:pPr>
            <a:r>
              <a:rPr lang="de-CH" sz="2000" dirty="0"/>
              <a:t>Die individuelle Vertiefung/ Festigung erfolgt über interne Schulungen innerhalb der jeweiligen Sozialregion (Führungsverantwortlichkeit) </a:t>
            </a:r>
            <a:br>
              <a:rPr lang="de-CH" sz="2000" dirty="0"/>
            </a:br>
            <a:endParaRPr lang="de-CH" sz="2000" dirty="0"/>
          </a:p>
          <a:p>
            <a:pPr marL="0" indent="0">
              <a:buNone/>
            </a:pPr>
            <a:r>
              <a:rPr lang="de-CH" sz="2000" b="1" dirty="0"/>
              <a:t>Durchführungszeitraum: </a:t>
            </a:r>
            <a:r>
              <a:rPr lang="de-CH" sz="2000" dirty="0"/>
              <a:t>Mai 2026</a:t>
            </a:r>
            <a:br>
              <a:rPr lang="de-CH" sz="2000" dirty="0"/>
            </a:br>
            <a:br>
              <a:rPr lang="de-CH" sz="2000" dirty="0"/>
            </a:b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585944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940C1-C4C0-72C5-9A59-387B4388C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72BB46-5BEE-323D-E6BD-F5CB5CD5C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7212"/>
            <a:ext cx="8356600" cy="4756150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/>
              <a:t>Einführung – Go-Live</a:t>
            </a:r>
            <a:br>
              <a:rPr lang="de-CH" sz="2400" dirty="0"/>
            </a:br>
            <a:endParaRPr lang="de-CH" sz="2400" dirty="0"/>
          </a:p>
          <a:p>
            <a:pPr marL="0" indent="0">
              <a:buNone/>
            </a:pPr>
            <a:br>
              <a:rPr lang="de-CH" sz="2400" dirty="0"/>
            </a:br>
            <a:r>
              <a:rPr lang="de-CH" sz="1800" b="1" dirty="0"/>
              <a:t>01.06.2025</a:t>
            </a:r>
            <a:r>
              <a:rPr lang="de-CH" sz="1800" dirty="0"/>
              <a:t>    	                                    </a:t>
            </a:r>
            <a:r>
              <a:rPr lang="de-CH" sz="1800" b="1" dirty="0"/>
              <a:t>01.08.2026</a:t>
            </a:r>
            <a:r>
              <a:rPr lang="de-CH" sz="1800" dirty="0"/>
              <a:t>	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Führung aller Neuanmeldungen     Schrittweise, generische Überführung</a:t>
            </a:r>
            <a:br>
              <a:rPr lang="de-CH" sz="1800" dirty="0"/>
            </a:br>
            <a:r>
              <a:rPr lang="de-CH" sz="1800" dirty="0"/>
              <a:t>gemäss neuen Sollprozessen 	 </a:t>
            </a:r>
            <a:r>
              <a:rPr lang="de-CH" sz="1800" dirty="0" err="1"/>
              <a:t>Bestandesfälle</a:t>
            </a:r>
            <a:r>
              <a:rPr lang="de-CH" sz="1800" dirty="0"/>
              <a:t> in neue Sollprozesse 						</a:t>
            </a:r>
            <a:br>
              <a:rPr lang="de-CH" sz="1800" dirty="0"/>
            </a:br>
            <a:r>
              <a:rPr lang="de-CH" sz="1800" dirty="0"/>
              <a:t>	         	</a:t>
            </a:r>
            <a:br>
              <a:rPr lang="de-CH" sz="1800" dirty="0"/>
            </a:br>
            <a:r>
              <a:rPr lang="de-CH" sz="1800" dirty="0"/>
              <a:t>	     	</a:t>
            </a:r>
            <a:br>
              <a:rPr lang="de-CH" sz="2000" dirty="0"/>
            </a:br>
            <a:r>
              <a:rPr lang="de-CH" sz="2000" dirty="0"/>
              <a:t>			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CFBA35-F1F4-6377-EA89-07491B8E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Januar 2026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1203D6-6732-FB0A-7780-52AEE7588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de-CH" dirty="0"/>
              <a:t>Mitarbeiterinformation HFF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47C5BA-56B9-FFA7-434E-6E2179B2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  <p:sp>
        <p:nvSpPr>
          <p:cNvPr id="15" name="Pfeil: Chevron 14">
            <a:extLst>
              <a:ext uri="{FF2B5EF4-FFF2-40B4-BE49-F238E27FC236}">
                <a16:creationId xmlns:a16="http://schemas.microsoft.com/office/drawing/2014/main" id="{B545232C-5DCF-05CF-69DC-BEDB8A6A082F}"/>
              </a:ext>
            </a:extLst>
          </p:cNvPr>
          <p:cNvSpPr/>
          <p:nvPr/>
        </p:nvSpPr>
        <p:spPr>
          <a:xfrm>
            <a:off x="441063" y="3367917"/>
            <a:ext cx="3959487" cy="157949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Go-Live 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de-CH" b="1" dirty="0">
                <a:solidFill>
                  <a:schemeClr val="bg1"/>
                </a:solidFill>
              </a:rPr>
              <a:t>Neuanmeldungen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0B3A58E-1111-A0AE-4473-80CB898474EB}"/>
              </a:ext>
            </a:extLst>
          </p:cNvPr>
          <p:cNvSpPr/>
          <p:nvPr/>
        </p:nvSpPr>
        <p:spPr>
          <a:xfrm>
            <a:off x="0" y="1352550"/>
            <a:ext cx="9144000" cy="120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F237029-5C86-15EE-BEB8-D7CCEA0D8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50" y="1480289"/>
            <a:ext cx="3206750" cy="2255495"/>
          </a:xfrm>
          <a:prstGeom prst="rect">
            <a:avLst/>
          </a:prstGeom>
        </p:spPr>
      </p:pic>
      <p:sp>
        <p:nvSpPr>
          <p:cNvPr id="7" name="Pfeil: Chevron 6">
            <a:extLst>
              <a:ext uri="{FF2B5EF4-FFF2-40B4-BE49-F238E27FC236}">
                <a16:creationId xmlns:a16="http://schemas.microsoft.com/office/drawing/2014/main" id="{46F2EFC6-CC94-186A-DC1D-4901B1AA12AB}"/>
              </a:ext>
            </a:extLst>
          </p:cNvPr>
          <p:cNvSpPr/>
          <p:nvPr/>
        </p:nvSpPr>
        <p:spPr>
          <a:xfrm>
            <a:off x="4255516" y="3367917"/>
            <a:ext cx="3613290" cy="1579492"/>
          </a:xfrm>
          <a:prstGeom prst="chevron">
            <a:avLst/>
          </a:prstGeom>
          <a:solidFill>
            <a:srgbClr val="C6D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>
                <a:solidFill>
                  <a:schemeClr val="tx1"/>
                </a:solidFill>
              </a:rPr>
              <a:t>Go-Live </a:t>
            </a:r>
            <a:endParaRPr lang="en-US" b="1">
              <a:solidFill>
                <a:schemeClr val="tx1"/>
              </a:solidFill>
            </a:endParaRPr>
          </a:p>
          <a:p>
            <a:pPr algn="ctr"/>
            <a:r>
              <a:rPr lang="de-CH" b="1">
                <a:solidFill>
                  <a:schemeClr val="tx1"/>
                </a:solidFill>
              </a:rPr>
              <a:t>Bestandesfälle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1643E0EB-4ABC-F5ED-9361-EF3EE82529E8}"/>
              </a:ext>
            </a:extLst>
          </p:cNvPr>
          <p:cNvSpPr/>
          <p:nvPr/>
        </p:nvSpPr>
        <p:spPr>
          <a:xfrm>
            <a:off x="7191060" y="2558375"/>
            <a:ext cx="842846" cy="80954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Flowchart: Connector 8">
            <a:extLst>
              <a:ext uri="{FF2B5EF4-FFF2-40B4-BE49-F238E27FC236}">
                <a16:creationId xmlns:a16="http://schemas.microsoft.com/office/drawing/2014/main" id="{F325BF97-00CC-D9BB-3D8C-4B1722D9D9A7}"/>
              </a:ext>
            </a:extLst>
          </p:cNvPr>
          <p:cNvSpPr/>
          <p:nvPr/>
        </p:nvSpPr>
        <p:spPr>
          <a:xfrm>
            <a:off x="8188010" y="2558375"/>
            <a:ext cx="842846" cy="80954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56D0156-9F8E-39A5-2B61-FEA0919893B2}"/>
              </a:ext>
            </a:extLst>
          </p:cNvPr>
          <p:cNvSpPr txBox="1"/>
          <p:nvPr/>
        </p:nvSpPr>
        <p:spPr>
          <a:xfrm>
            <a:off x="8420518" y="3062618"/>
            <a:ext cx="452177" cy="169277"/>
          </a:xfrm>
          <a:prstGeom prst="rect">
            <a:avLst/>
          </a:prstGeom>
          <a:solidFill>
            <a:schemeClr val="bg1"/>
          </a:solidFill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de-CH" sz="500" dirty="0"/>
              <a:t>01.08.26</a:t>
            </a:r>
          </a:p>
        </p:txBody>
      </p:sp>
      <p:sp>
        <p:nvSpPr>
          <p:cNvPr id="10" name="Flussdiagramm: Verbinder 9">
            <a:extLst>
              <a:ext uri="{FF2B5EF4-FFF2-40B4-BE49-F238E27FC236}">
                <a16:creationId xmlns:a16="http://schemas.microsoft.com/office/drawing/2014/main" id="{D6F151A8-C80F-343F-D7F0-57425EFB4C3E}"/>
              </a:ext>
            </a:extLst>
          </p:cNvPr>
          <p:cNvSpPr/>
          <p:nvPr/>
        </p:nvSpPr>
        <p:spPr>
          <a:xfrm>
            <a:off x="8420518" y="3022152"/>
            <a:ext cx="67737" cy="7806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0231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802BE-8300-F888-D078-B93F94D21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FC5186-97B2-7600-E9AF-D93FF99A0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536700"/>
            <a:ext cx="8229600" cy="4756150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/>
              <a:t>Einführung – Verantwortlichkeiten (1/2)</a:t>
            </a:r>
            <a:br>
              <a:rPr lang="de-CH" sz="2400" dirty="0"/>
            </a:br>
            <a:br>
              <a:rPr lang="de-CH" sz="2400" dirty="0"/>
            </a:br>
            <a:r>
              <a:rPr lang="de-CH" sz="2000" b="1" dirty="0"/>
              <a:t>Trägerschaft und Geschäftsleitung Sozialregion</a:t>
            </a:r>
          </a:p>
          <a:p>
            <a:r>
              <a:rPr lang="de-CH" sz="2000" dirty="0"/>
              <a:t>Sicherstellung und Gewährleistung der Einführung </a:t>
            </a:r>
          </a:p>
          <a:p>
            <a:r>
              <a:rPr lang="de-CH" sz="2000" dirty="0"/>
              <a:t>Individualisierung der konkreten Umsetzung im Betrieb</a:t>
            </a:r>
          </a:p>
          <a:p>
            <a:endParaRPr lang="de-CH" sz="2000" dirty="0"/>
          </a:p>
          <a:p>
            <a:pPr marL="0" indent="0">
              <a:buNone/>
            </a:pPr>
            <a:r>
              <a:rPr lang="de-CH" sz="2000" b="1" dirty="0"/>
              <a:t>Verband Einwohnergemeinden VSEG</a:t>
            </a:r>
          </a:p>
          <a:p>
            <a:r>
              <a:rPr lang="de-CH" sz="2000" dirty="0"/>
              <a:t>Verantwortung der kantonsweiten Umsetzung </a:t>
            </a:r>
          </a:p>
          <a:p>
            <a:r>
              <a:rPr lang="de-CH" sz="2000" dirty="0"/>
              <a:t>Gewährleistung der Einhaltung des Einführungsprozesses im Kanton</a:t>
            </a:r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br>
              <a:rPr lang="de-CH" sz="2000" dirty="0"/>
            </a:br>
            <a:br>
              <a:rPr lang="de-CH" sz="2000" dirty="0"/>
            </a:br>
            <a:br>
              <a:rPr lang="de-CH" sz="2000" dirty="0"/>
            </a:br>
            <a:endParaRPr lang="de-CH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DC93D0-81D4-0AC9-1B59-265C8806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Januar 2026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810CA7-CA4E-885E-7E77-107D2D1A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de-CH" dirty="0"/>
              <a:t>Mitarbeiterinformation HFF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7548D6-37C6-05DC-8E3B-B895B1DB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16</a:t>
            </a:fld>
            <a:endParaRPr lang="de-CH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5A64EF4-565A-A24B-C24E-63A14C425873}"/>
              </a:ext>
            </a:extLst>
          </p:cNvPr>
          <p:cNvSpPr/>
          <p:nvPr/>
        </p:nvSpPr>
        <p:spPr>
          <a:xfrm>
            <a:off x="0" y="1352550"/>
            <a:ext cx="9144000" cy="120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786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D116D7-DA7F-667D-2318-645BAC3CD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473200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/>
              <a:t>Einführung – Verantwortlichkeiten (2/2)</a:t>
            </a:r>
            <a:br>
              <a:rPr lang="de-CH" sz="2400" b="1" dirty="0"/>
            </a:br>
            <a:br>
              <a:rPr lang="de-CH" sz="2400" b="1" dirty="0"/>
            </a:br>
            <a:r>
              <a:rPr lang="de-CH" sz="2000" b="1" dirty="0" err="1"/>
              <a:t>Sosoz</a:t>
            </a:r>
            <a:r>
              <a:rPr lang="de-CH" sz="2000" b="1" dirty="0"/>
              <a:t> </a:t>
            </a:r>
          </a:p>
          <a:p>
            <a:r>
              <a:rPr lang="de-CH" sz="2000" dirty="0"/>
              <a:t>Co-Leitung Begleitgruppe </a:t>
            </a:r>
          </a:p>
          <a:p>
            <a:r>
              <a:rPr lang="de-CH" sz="2000" dirty="0"/>
              <a:t>Sicherstellung der Schulungen unter Mitwirkung Pilotsozialregionen</a:t>
            </a:r>
            <a:br>
              <a:rPr lang="de-CH" sz="2000" dirty="0"/>
            </a:br>
            <a:endParaRPr lang="de-CH" sz="2000" dirty="0"/>
          </a:p>
          <a:p>
            <a:pPr marL="0" indent="0">
              <a:buNone/>
            </a:pPr>
            <a:r>
              <a:rPr lang="de-CH" sz="2000" b="1" dirty="0"/>
              <a:t>AGS</a:t>
            </a:r>
          </a:p>
          <a:p>
            <a:r>
              <a:rPr lang="de-CH" sz="2000" dirty="0"/>
              <a:t>Überprüfung der Zielerreichung, der Wirksamkeit und Weiterentwicklung des Modells (IIZ-Entwicklungs- &amp; Koordinationsausschuss) </a:t>
            </a:r>
            <a:br>
              <a:rPr lang="de-CH" sz="2000" b="1" dirty="0"/>
            </a:br>
            <a:endParaRPr lang="de-CH" sz="2000" b="1" dirty="0"/>
          </a:p>
          <a:p>
            <a:r>
              <a:rPr lang="de-CH" sz="2000" dirty="0"/>
              <a:t>Mitwirkung Begleitgruppe, Aufsicht über termingerechte und inhaltliche Einführungen, Überprüfung der zweckgebundenen Mittelverwendung</a:t>
            </a:r>
            <a:br>
              <a:rPr lang="de-CH" sz="2000" dirty="0"/>
            </a:br>
            <a:endParaRPr lang="de-CH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560C85-50D6-7642-E1E8-3C8781EE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Januar 2026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253C49-6F07-28A0-F1CC-3E57FE03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Mitarbeiterinformation HFF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55F1DF-D7FB-D79B-59B6-9B91130C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AEFA7AB-48ED-6CC1-C77F-BA9DC0DE24CF}"/>
              </a:ext>
            </a:extLst>
          </p:cNvPr>
          <p:cNvSpPr/>
          <p:nvPr/>
        </p:nvSpPr>
        <p:spPr>
          <a:xfrm>
            <a:off x="0" y="1352550"/>
            <a:ext cx="9144000" cy="120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910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8F1EC-4E0F-1211-3E85-649922CC3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1E22D0-5546-911F-6746-9C6E9A015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473200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/>
              <a:t>Einführung – Einbezug und Beiträge Mitarbeitende</a:t>
            </a:r>
            <a:br>
              <a:rPr lang="de-CH" sz="2400" b="1" dirty="0"/>
            </a:br>
            <a:br>
              <a:rPr lang="de-CH" sz="2400" b="1" dirty="0"/>
            </a:br>
            <a:r>
              <a:rPr lang="de-CH" sz="2000" b="1" dirty="0"/>
              <a:t>Mitarbeitende Sozialhilfe</a:t>
            </a:r>
          </a:p>
          <a:p>
            <a:pPr marL="0" indent="0">
              <a:buNone/>
            </a:pPr>
            <a:endParaRPr lang="de-CH" sz="2000" b="1" dirty="0">
              <a:highlight>
                <a:srgbClr val="FFFF00"/>
              </a:highlight>
            </a:endParaRPr>
          </a:p>
          <a:p>
            <a:r>
              <a:rPr lang="de-CH" sz="2000" dirty="0"/>
              <a:t>Mitwirkung bei Überprüfung IST-Prozesse ggf. Mitwirkung bei Definition SOLL-Prozessen</a:t>
            </a:r>
            <a:br>
              <a:rPr lang="de-CH" sz="2000" dirty="0"/>
            </a:br>
            <a:endParaRPr lang="de-CH" sz="2000" dirty="0"/>
          </a:p>
          <a:p>
            <a:r>
              <a:rPr lang="de-CH" sz="2000" dirty="0"/>
              <a:t>Umsetzung der neuen Elemente unter dem primären Ziel der Integrationsfokussierung</a:t>
            </a:r>
            <a:br>
              <a:rPr lang="de-CH" sz="2000" dirty="0"/>
            </a:br>
            <a:endParaRPr lang="de-CH" sz="2000" dirty="0"/>
          </a:p>
          <a:p>
            <a:r>
              <a:rPr lang="de-CH" sz="2000" dirty="0"/>
              <a:t>Aktives Einbringen von Praxisfragen in der eigentlichen Umsetzung (Austausch – Wissensmanagement – Förderung eines einheitlichen Vollzuges)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58DBDC-637A-E553-6A6C-30263F03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Januar 2026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2BC31D-4D88-BC94-9333-E00FB478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Mitarbeiterinformation HFF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DF9583-C8EE-323F-E4E7-EB11410A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18</a:t>
            </a:fld>
            <a:endParaRPr lang="de-CH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EC02EC7-64EB-3CD2-AAE6-B12929A197FD}"/>
              </a:ext>
            </a:extLst>
          </p:cNvPr>
          <p:cNvSpPr/>
          <p:nvPr/>
        </p:nvSpPr>
        <p:spPr>
          <a:xfrm>
            <a:off x="0" y="1352550"/>
            <a:ext cx="9144000" cy="120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466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70131-8C76-0E92-6B0B-AF0E81223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D1D4CB-349B-7A10-DA2C-D4DFA265A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473200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/>
              <a:t> </a:t>
            </a:r>
          </a:p>
          <a:p>
            <a:pPr marL="0" indent="0">
              <a:buNone/>
            </a:pPr>
            <a:br>
              <a:rPr lang="de-CH" sz="2000" dirty="0"/>
            </a:br>
            <a:endParaRPr lang="de-CH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7F7422-B9CA-7B1B-F128-508E5071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Januar 2026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C2EEF4-3023-FA20-06A9-B8E1C8AE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Mitarbeiterinformation HFF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7353B3-F361-5567-7624-834ADF836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DD82A79-9382-E6DC-366D-27481F122201}"/>
              </a:ext>
            </a:extLst>
          </p:cNvPr>
          <p:cNvSpPr/>
          <p:nvPr/>
        </p:nvSpPr>
        <p:spPr>
          <a:xfrm>
            <a:off x="0" y="1352550"/>
            <a:ext cx="9144000" cy="120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8757802-A17E-B170-434F-B49C3CB83978}"/>
              </a:ext>
            </a:extLst>
          </p:cNvPr>
          <p:cNvSpPr txBox="1">
            <a:spLocks/>
          </p:cNvSpPr>
          <p:nvPr/>
        </p:nvSpPr>
        <p:spPr bwMode="auto">
          <a:xfrm>
            <a:off x="552450" y="1613062"/>
            <a:ext cx="82296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b="1" dirty="0"/>
              <a:t>Gemeinsam wollen wir Grosses erreichen: </a:t>
            </a:r>
            <a:br>
              <a:rPr lang="de-CH" sz="2400" b="1" dirty="0"/>
            </a:br>
            <a:r>
              <a:rPr lang="de-CH" sz="2400" b="1" dirty="0"/>
              <a:t>Danke für deinen Beitrag dazu! </a:t>
            </a:r>
            <a:br>
              <a:rPr lang="de-CH" sz="2400" b="1" dirty="0"/>
            </a:br>
            <a:br>
              <a:rPr lang="de-CH" sz="2400" b="1" dirty="0"/>
            </a:br>
            <a:r>
              <a:rPr lang="de-CH" sz="2400" i="1" dirty="0"/>
              <a:t>Was wir heute tun, entscheidet darüber, wie die Welt morgen aussieht.»          </a:t>
            </a:r>
            <a:br>
              <a:rPr lang="de-CH" sz="2400" i="1" dirty="0"/>
            </a:br>
            <a:r>
              <a:rPr lang="de-CH" sz="2400" i="1" dirty="0"/>
              <a:t>				Marie von Ebner-Eschenbach</a:t>
            </a:r>
          </a:p>
          <a:p>
            <a:pPr marL="0" indent="0">
              <a:buNone/>
            </a:pPr>
            <a:r>
              <a:rPr lang="de-CH" sz="2400" b="1" dirty="0"/>
              <a:t> </a:t>
            </a:r>
            <a:br>
              <a:rPr lang="de-CH" sz="2400" b="1" dirty="0"/>
            </a:br>
            <a:br>
              <a:rPr lang="de-CH" sz="2400" b="1" dirty="0"/>
            </a:br>
            <a:br>
              <a:rPr lang="de-CH" sz="2000" dirty="0"/>
            </a:br>
            <a:endParaRPr lang="de-CH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E07B5-A11E-F849-3DD3-4B5AC0611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47" y="4014691"/>
            <a:ext cx="3288723" cy="2271728"/>
          </a:xfrm>
          <a:prstGeom prst="rect">
            <a:avLst/>
          </a:prstGeom>
          <a:ln w="38100"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223715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17DDE-E05C-F260-5143-10AB200CF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E8C340D-38D1-E15B-B1D2-811B2C709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635" y="1529927"/>
            <a:ext cx="6696364" cy="3281218"/>
          </a:xfrm>
          <a:prstGeom prst="rect">
            <a:avLst/>
          </a:prstGeom>
          <a:ln w="38100">
            <a:noFill/>
          </a:ln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E66747-8AFF-56F5-D348-9812F577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99" y="1549198"/>
            <a:ext cx="8803046" cy="1177397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>
                <a:solidFill>
                  <a:srgbClr val="C00000"/>
                </a:solidFill>
              </a:rPr>
              <a:t>Wie </a:t>
            </a:r>
            <a:r>
              <a:rPr lang="de-CH" sz="2400" b="1" dirty="0"/>
              <a:t>entstanden die harmonisierten </a:t>
            </a:r>
            <a:br>
              <a:rPr lang="de-CH" sz="2400" b="1" dirty="0"/>
            </a:br>
            <a:r>
              <a:rPr lang="de-CH" sz="2400" b="1" dirty="0"/>
              <a:t>Fallführungsprozesse?</a:t>
            </a:r>
            <a:br>
              <a:rPr lang="de-CH" sz="2400" dirty="0"/>
            </a:br>
            <a:endParaRPr lang="de-CH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B73E56-59B3-B970-4B99-58A5E98FC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Januar 2026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314D14-1782-7042-B629-5BE2DD1D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de-CH" dirty="0"/>
              <a:t>Mitarbeiterinformation HFF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6F2B31-05FB-56D2-A71C-4B224BF1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8BFE323-1591-25F4-680D-08C461A5D0C1}"/>
              </a:ext>
            </a:extLst>
          </p:cNvPr>
          <p:cNvSpPr/>
          <p:nvPr/>
        </p:nvSpPr>
        <p:spPr>
          <a:xfrm>
            <a:off x="0" y="1352550"/>
            <a:ext cx="9144000" cy="120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BC9220-A3CE-4B20-B5BA-41409E9C5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153" y="4423931"/>
            <a:ext cx="3289792" cy="2163037"/>
          </a:xfrm>
          <a:prstGeom prst="rect">
            <a:avLst/>
          </a:prstGeom>
          <a:ln w="38100"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E6E0F9B-CA0B-73B0-51F4-84544B577612}"/>
              </a:ext>
            </a:extLst>
          </p:cNvPr>
          <p:cNvSpPr txBox="1"/>
          <p:nvPr/>
        </p:nvSpPr>
        <p:spPr>
          <a:xfrm>
            <a:off x="199899" y="3429000"/>
            <a:ext cx="7904155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2018  Integrationsagenda (IAS) </a:t>
            </a:r>
            <a:br>
              <a:rPr lang="de-CH" sz="2000" dirty="0"/>
            </a:br>
            <a:endParaRPr lang="de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2020 Integrales Integrationsmodell (IIM)</a:t>
            </a:r>
            <a:br>
              <a:rPr lang="de-CH" sz="2000" dirty="0"/>
            </a:br>
            <a:endParaRPr lang="de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2024 Harmonisierte Fallführungsprozesse (HFF)  </a:t>
            </a:r>
            <a:br>
              <a:rPr lang="de-CH" b="1" dirty="0"/>
            </a:br>
            <a:br>
              <a:rPr lang="de-CH" b="1" dirty="0"/>
            </a:b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381156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D82C2-8C4A-1285-96EF-767BCAE2A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718658-93FF-FE87-66FE-22C95896B9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81903"/>
            <a:fld id="{FF35ECD0-B1CE-4A1D-A317-31ED70F84A8B}" type="slidenum">
              <a:rPr lang="de-CH">
                <a:solidFill>
                  <a:prstClr val="black">
                    <a:lumMod val="50000"/>
                    <a:lumOff val="50000"/>
                  </a:prstClr>
                </a:solidFill>
                <a:cs typeface="+mn-cs"/>
              </a:rPr>
              <a:pPr defTabSz="781903"/>
              <a:t>3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CB36406-D95C-A9F0-70CC-90D97A8DEBB5}"/>
                  </a:ext>
                </a:extLst>
              </p14:cNvPr>
              <p14:cNvContentPartPr/>
              <p14:nvPr/>
            </p14:nvContentPartPr>
            <p14:xfrm>
              <a:off x="108247" y="885793"/>
              <a:ext cx="7303468" cy="5086415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CB36406-D95C-A9F0-70CC-90D97A8DEB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48" y="867793"/>
                <a:ext cx="7339107" cy="5122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C033AA4-B245-2182-3BA4-9199072FDB83}"/>
                  </a:ext>
                </a:extLst>
              </p14:cNvPr>
              <p14:cNvContentPartPr/>
              <p14:nvPr/>
            </p14:nvContentPartPr>
            <p14:xfrm>
              <a:off x="185970" y="720381"/>
              <a:ext cx="8742613" cy="2478408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C033AA4-B245-2182-3BA4-9199072FDB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969" y="702382"/>
                <a:ext cx="8778255" cy="2514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839BAF9-C266-6DB0-DE5F-9A44A5F3D41F}"/>
                  </a:ext>
                </a:extLst>
              </p14:cNvPr>
              <p14:cNvContentPartPr/>
              <p14:nvPr/>
            </p14:nvContentPartPr>
            <p14:xfrm>
              <a:off x="695443" y="988201"/>
              <a:ext cx="2155" cy="1847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839BAF9-C266-6DB0-DE5F-9A44A5F3D4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1749" y="982660"/>
                <a:ext cx="9544" cy="12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EC19113-A109-4926-FE6F-E36CCFAEDE50}"/>
                  </a:ext>
                </a:extLst>
              </p14:cNvPr>
              <p14:cNvContentPartPr/>
              <p14:nvPr/>
            </p14:nvContentPartPr>
            <p14:xfrm>
              <a:off x="909699" y="1015906"/>
              <a:ext cx="3694" cy="924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EC19113-A109-4926-FE6F-E36CCFAEDE5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5266" y="1010362"/>
                <a:ext cx="12560" cy="12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FCE3E08-1275-7424-A586-9FA0CB25EB2A}"/>
                  </a:ext>
                </a:extLst>
              </p14:cNvPr>
              <p14:cNvContentPartPr/>
              <p14:nvPr/>
            </p14:nvContentPartPr>
            <p14:xfrm>
              <a:off x="986351" y="1039302"/>
              <a:ext cx="14776" cy="14776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FCE3E08-1275-7424-A586-9FA0CB25EB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1918" y="1034977"/>
                <a:ext cx="23642" cy="23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0577960-B2CB-04E6-FA8C-052A9D65FD85}"/>
                  </a:ext>
                </a:extLst>
              </p14:cNvPr>
              <p14:cNvContentPartPr/>
              <p14:nvPr/>
            </p14:nvContentPartPr>
            <p14:xfrm>
              <a:off x="1212919" y="1132885"/>
              <a:ext cx="4002" cy="2155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0577960-B2CB-04E6-FA8C-052A9D65FD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8917" y="1128575"/>
                <a:ext cx="12006" cy="1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2EB6D25-E5A0-598A-C5CC-D70C38D5D0FD}"/>
                  </a:ext>
                </a:extLst>
              </p14:cNvPr>
              <p14:cNvContentPartPr/>
              <p14:nvPr/>
            </p14:nvContentPartPr>
            <p14:xfrm>
              <a:off x="1366531" y="1209229"/>
              <a:ext cx="9543" cy="19394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2EB6D25-E5A0-598A-C5CC-D70C38D5D0F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62290" y="1204919"/>
                <a:ext cx="18026" cy="28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6FA2D7E0-B5BA-423B-BDF0-111588C87F84}"/>
                  </a:ext>
                </a:extLst>
              </p14:cNvPr>
              <p14:cNvContentPartPr/>
              <p14:nvPr/>
            </p14:nvContentPartPr>
            <p14:xfrm>
              <a:off x="1664518" y="1529996"/>
              <a:ext cx="2771" cy="2771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6FA2D7E0-B5BA-423B-BDF0-111588C87F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0361" y="1525839"/>
                <a:ext cx="11084" cy="11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C14041A-10AE-250C-0A39-143958AC4A3B}"/>
                  </a:ext>
                </a:extLst>
              </p14:cNvPr>
              <p14:cNvContentPartPr/>
              <p14:nvPr/>
            </p14:nvContentPartPr>
            <p14:xfrm>
              <a:off x="1493360" y="1653132"/>
              <a:ext cx="13237" cy="20317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C14041A-10AE-250C-0A39-143958AC4A3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89067" y="1648855"/>
                <a:ext cx="21823" cy="28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1589178-491A-03B7-CCFC-81938DB1D8D1}"/>
                  </a:ext>
                </a:extLst>
              </p14:cNvPr>
              <p14:cNvContentPartPr/>
              <p14:nvPr/>
            </p14:nvContentPartPr>
            <p14:xfrm>
              <a:off x="1183675" y="2857704"/>
              <a:ext cx="6157" cy="70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1589178-491A-03B7-CCFC-81938DB1D8D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79329" y="2853456"/>
                <a:ext cx="14849" cy="15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61D0E357-2283-CFE8-86FC-2D31FD1E63A1}"/>
                  </a:ext>
                </a:extLst>
              </p14:cNvPr>
              <p14:cNvContentPartPr/>
              <p14:nvPr/>
            </p14:nvContentPartPr>
            <p14:xfrm>
              <a:off x="3538947" y="2359006"/>
              <a:ext cx="21241" cy="8927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1D0E357-2283-CFE8-86FC-2D31FD1E63A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34699" y="2354721"/>
                <a:ext cx="29737" cy="17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7691812-F4C5-48EA-E795-1E3199223A50}"/>
                  </a:ext>
                </a:extLst>
              </p14:cNvPr>
              <p14:cNvContentPartPr/>
              <p14:nvPr/>
            </p14:nvContentPartPr>
            <p14:xfrm>
              <a:off x="3680553" y="2857704"/>
              <a:ext cx="18162" cy="9543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7691812-F4C5-48EA-E795-1E3199223A5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76194" y="2853463"/>
                <a:ext cx="26880" cy="18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86720BAB-EEAB-376B-BD79-0912E1350A05}"/>
                  </a:ext>
                </a:extLst>
              </p14:cNvPr>
              <p14:cNvContentPartPr/>
              <p14:nvPr/>
            </p14:nvContentPartPr>
            <p14:xfrm>
              <a:off x="4152469" y="2825689"/>
              <a:ext cx="4618" cy="1231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86720BAB-EEAB-376B-BD79-0912E1350A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8206" y="2821996"/>
                <a:ext cx="13144" cy="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653DDD0-FB67-6A57-88C2-5848F3E53EA2}"/>
                  </a:ext>
                </a:extLst>
              </p14:cNvPr>
              <p14:cNvContentPartPr/>
              <p14:nvPr/>
            </p14:nvContentPartPr>
            <p14:xfrm>
              <a:off x="4818324" y="2256496"/>
              <a:ext cx="32939" cy="1847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653DDD0-FB67-6A57-88C2-5848F3E53EA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14028" y="2252150"/>
                <a:ext cx="41532" cy="27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DD8CAB5-A337-5B5F-0949-1637D5567906}"/>
                  </a:ext>
                </a:extLst>
              </p14:cNvPr>
              <p14:cNvContentPartPr/>
              <p14:nvPr/>
            </p14:nvContentPartPr>
            <p14:xfrm>
              <a:off x="5406911" y="2400564"/>
              <a:ext cx="60952" cy="35094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DD8CAB5-A337-5B5F-0949-1637D556790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02583" y="2396267"/>
                <a:ext cx="69608" cy="43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902BC8C-518F-4E26-2F27-1D840250FC6A}"/>
                  </a:ext>
                </a:extLst>
              </p14:cNvPr>
              <p14:cNvContentPartPr/>
              <p14:nvPr/>
            </p14:nvContentPartPr>
            <p14:xfrm>
              <a:off x="6852520" y="5150177"/>
              <a:ext cx="25551" cy="25243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902BC8C-518F-4E26-2F27-1D840250FC6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48261" y="5145850"/>
                <a:ext cx="34068" cy="33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669811D-A595-99E0-020C-80D2BE37031E}"/>
                  </a:ext>
                </a:extLst>
              </p14:cNvPr>
              <p14:cNvContentPartPr/>
              <p14:nvPr/>
            </p14:nvContentPartPr>
            <p14:xfrm>
              <a:off x="7273951" y="5286857"/>
              <a:ext cx="27090" cy="15084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669811D-A595-99E0-020C-80D2BE37031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69617" y="5282547"/>
                <a:ext cx="35759" cy="23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0BF85162-46D5-582E-1F89-80AAD13EEC1A}"/>
                  </a:ext>
                </a:extLst>
              </p14:cNvPr>
              <p14:cNvContentPartPr/>
              <p14:nvPr/>
            </p14:nvContentPartPr>
            <p14:xfrm>
              <a:off x="7865309" y="5397987"/>
              <a:ext cx="46176" cy="32015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0BF85162-46D5-582E-1F89-80AAD13EEC1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60980" y="5393621"/>
                <a:ext cx="54834" cy="40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62CA9FAC-36C6-F5F8-0CCB-1501F142A191}"/>
                  </a:ext>
                </a:extLst>
              </p14:cNvPr>
              <p14:cNvContentPartPr/>
              <p14:nvPr/>
            </p14:nvContentPartPr>
            <p14:xfrm>
              <a:off x="8468365" y="5386905"/>
              <a:ext cx="18470" cy="12621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62CA9FAC-36C6-F5F8-0CCB-1501F142A19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464019" y="5382578"/>
                <a:ext cx="27162" cy="21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66106A4D-B011-47B1-6E55-4BA5494B5A37}"/>
                  </a:ext>
                </a:extLst>
              </p14:cNvPr>
              <p14:cNvContentPartPr/>
              <p14:nvPr/>
            </p14:nvContentPartPr>
            <p14:xfrm>
              <a:off x="8490221" y="4782618"/>
              <a:ext cx="12314" cy="33862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66106A4D-B011-47B1-6E55-4BA5494B5A3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485743" y="4778295"/>
                <a:ext cx="21270" cy="42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00347B8B-8F3F-23D4-FC93-158ABC7A5C10}"/>
                  </a:ext>
                </a:extLst>
              </p14:cNvPr>
              <p14:cNvContentPartPr/>
              <p14:nvPr/>
            </p14:nvContentPartPr>
            <p14:xfrm>
              <a:off x="8846390" y="3707646"/>
              <a:ext cx="8312" cy="1139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00347B8B-8F3F-23D4-FC93-158ABC7A5C1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842234" y="3703375"/>
                <a:ext cx="16624" cy="19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F031009F-8D9C-C3CF-4BB3-F90C07BC9AB4}"/>
                  </a:ext>
                </a:extLst>
              </p14:cNvPr>
              <p14:cNvContentPartPr/>
              <p14:nvPr/>
            </p14:nvContentPartPr>
            <p14:xfrm>
              <a:off x="8772201" y="4799857"/>
              <a:ext cx="13853" cy="41866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F031009F-8D9C-C3CF-4BB3-F90C07BC9AB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767939" y="4795526"/>
                <a:ext cx="22378" cy="5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71CCCB96-1C9F-CD0D-88AC-C03D00988E2B}"/>
                  </a:ext>
                </a:extLst>
              </p14:cNvPr>
              <p14:cNvContentPartPr/>
              <p14:nvPr/>
            </p14:nvContentPartPr>
            <p14:xfrm>
              <a:off x="8798367" y="5632560"/>
              <a:ext cx="924" cy="227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71CCCB96-1C9F-CD0D-88AC-C03D00988E2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92823" y="5628221"/>
                <a:ext cx="12012" cy="31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B9C05EB2-704D-155B-3A2B-9DCC31CBD8BE}"/>
                  </a:ext>
                </a:extLst>
              </p14:cNvPr>
              <p14:cNvContentPartPr/>
              <p14:nvPr/>
            </p14:nvContentPartPr>
            <p14:xfrm>
              <a:off x="8215937" y="5822189"/>
              <a:ext cx="4002" cy="24319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B9C05EB2-704D-155B-3A2B-9DCC31CBD8B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11571" y="5817897"/>
                <a:ext cx="12734" cy="32902"/>
              </a:xfrm>
              <a:prstGeom prst="rect">
                <a:avLst/>
              </a:prstGeom>
            </p:spPr>
          </p:pic>
        </mc:Fallback>
      </mc:AlternateContent>
      <p:sp>
        <p:nvSpPr>
          <p:cNvPr id="85" name="Textfeld 84">
            <a:extLst>
              <a:ext uri="{FF2B5EF4-FFF2-40B4-BE49-F238E27FC236}">
                <a16:creationId xmlns:a16="http://schemas.microsoft.com/office/drawing/2014/main" id="{5F3B2587-4E4E-DA53-1295-230D0AB25973}"/>
              </a:ext>
            </a:extLst>
          </p:cNvPr>
          <p:cNvSpPr txBox="1"/>
          <p:nvPr/>
        </p:nvSpPr>
        <p:spPr>
          <a:xfrm rot="5400000">
            <a:off x="2389978" y="2868726"/>
            <a:ext cx="447815" cy="2129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781903"/>
            <a:r>
              <a:rPr lang="de-CH" sz="1710" b="1" dirty="0">
                <a:solidFill>
                  <a:prstClr val="black"/>
                </a:solidFill>
                <a:latin typeface="Schoolnotes" panose="02000603000000000000"/>
                <a:cs typeface="+mn-cs"/>
              </a:rPr>
              <a:t>EINFÜHRUNGSPHASE</a:t>
            </a:r>
            <a:endParaRPr lang="de-DE" sz="1368" b="1" dirty="0">
              <a:solidFill>
                <a:prstClr val="black"/>
              </a:solidFill>
              <a:latin typeface="Schoolnotes" panose="02000603000000000000"/>
              <a:cs typeface="+mn-cs"/>
            </a:endParaRP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EDCDB83A-B74E-8145-CFE2-3D68137FB383}"/>
              </a:ext>
            </a:extLst>
          </p:cNvPr>
          <p:cNvSpPr txBox="1"/>
          <p:nvPr/>
        </p:nvSpPr>
        <p:spPr>
          <a:xfrm rot="5400000">
            <a:off x="3283199" y="326143"/>
            <a:ext cx="447815" cy="2129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781903"/>
            <a:r>
              <a:rPr lang="de-CH" sz="1710" b="1">
                <a:solidFill>
                  <a:prstClr val="black"/>
                </a:solidFill>
                <a:latin typeface="Schoolnotes" panose="02000603000000000000"/>
                <a:cs typeface="+mn-cs"/>
              </a:rPr>
              <a:t>PILOTPHASE</a:t>
            </a:r>
            <a:endParaRPr lang="de-DE" sz="1710" b="1">
              <a:solidFill>
                <a:prstClr val="black"/>
              </a:solidFill>
              <a:latin typeface="Schoolnotes" panose="02000603000000000000"/>
              <a:cs typeface="+mn-cs"/>
            </a:endParaRPr>
          </a:p>
        </p:txBody>
      </p: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36A71596-6C97-9D0C-C2CB-669CFCDC30DA}"/>
              </a:ext>
            </a:extLst>
          </p:cNvPr>
          <p:cNvGrpSpPr/>
          <p:nvPr/>
        </p:nvGrpSpPr>
        <p:grpSpPr>
          <a:xfrm>
            <a:off x="1795937" y="1017963"/>
            <a:ext cx="620905" cy="538682"/>
            <a:chOff x="2717322" y="4855140"/>
            <a:chExt cx="968400" cy="903240"/>
          </a:xfrm>
        </p:grpSpPr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7013986D-17A8-8A92-8BCC-79490A4AACB3}"/>
                </a:ext>
              </a:extLst>
            </p:cNvPr>
            <p:cNvGrpSpPr/>
            <p:nvPr/>
          </p:nvGrpSpPr>
          <p:grpSpPr>
            <a:xfrm>
              <a:off x="2717322" y="4855140"/>
              <a:ext cx="968400" cy="903240"/>
              <a:chOff x="2717322" y="4855140"/>
              <a:chExt cx="968400" cy="903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02" name="Freihand 101">
                    <a:extLst>
                      <a:ext uri="{FF2B5EF4-FFF2-40B4-BE49-F238E27FC236}">
                        <a16:creationId xmlns:a16="http://schemas.microsoft.com/office/drawing/2014/main" id="{C6DD41E3-56C8-AF53-C73A-A2224C359980}"/>
                      </a:ext>
                    </a:extLst>
                  </p14:cNvPr>
                  <p14:cNvContentPartPr/>
                  <p14:nvPr/>
                </p14:nvContentPartPr>
                <p14:xfrm>
                  <a:off x="2717322" y="5712660"/>
                  <a:ext cx="769320" cy="45720"/>
                </p14:xfrm>
              </p:contentPart>
            </mc:Choice>
            <mc:Fallback xmlns="">
              <p:pic>
                <p:nvPicPr>
                  <p:cNvPr id="102" name="Freihand 101">
                    <a:extLst>
                      <a:ext uri="{FF2B5EF4-FFF2-40B4-BE49-F238E27FC236}">
                        <a16:creationId xmlns:a16="http://schemas.microsoft.com/office/drawing/2014/main" id="{C6DD41E3-56C8-AF53-C73A-A2224C359980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2689265" y="5682581"/>
                    <a:ext cx="824873" cy="105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103" name="Freihand 102">
                    <a:extLst>
                      <a:ext uri="{FF2B5EF4-FFF2-40B4-BE49-F238E27FC236}">
                        <a16:creationId xmlns:a16="http://schemas.microsoft.com/office/drawing/2014/main" id="{DE9CCEED-7E4F-0349-4234-62B6BBAD51FB}"/>
                      </a:ext>
                    </a:extLst>
                  </p14:cNvPr>
                  <p14:cNvContentPartPr/>
                  <p14:nvPr/>
                </p14:nvContentPartPr>
                <p14:xfrm>
                  <a:off x="2759082" y="4907340"/>
                  <a:ext cx="737280" cy="764640"/>
                </p14:xfrm>
              </p:contentPart>
            </mc:Choice>
            <mc:Fallback xmlns="">
              <p:pic>
                <p:nvPicPr>
                  <p:cNvPr id="103" name="Freihand 102">
                    <a:extLst>
                      <a:ext uri="{FF2B5EF4-FFF2-40B4-BE49-F238E27FC236}">
                        <a16:creationId xmlns:a16="http://schemas.microsoft.com/office/drawing/2014/main" id="{DE9CCEED-7E4F-0349-4234-62B6BBAD51FB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2731027" y="4877165"/>
                    <a:ext cx="792828" cy="8243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104" name="Freihand 103">
                    <a:extLst>
                      <a:ext uri="{FF2B5EF4-FFF2-40B4-BE49-F238E27FC236}">
                        <a16:creationId xmlns:a16="http://schemas.microsoft.com/office/drawing/2014/main" id="{A303CCF5-7ABB-8A3C-1D71-55BD1E0EFC8B}"/>
                      </a:ext>
                    </a:extLst>
                  </p14:cNvPr>
                  <p14:cNvContentPartPr/>
                  <p14:nvPr/>
                </p14:nvContentPartPr>
                <p14:xfrm>
                  <a:off x="2819562" y="5280660"/>
                  <a:ext cx="605520" cy="38880"/>
                </p14:xfrm>
              </p:contentPart>
            </mc:Choice>
            <mc:Fallback xmlns="">
              <p:pic>
                <p:nvPicPr>
                  <p:cNvPr id="104" name="Freihand 103">
                    <a:extLst>
                      <a:ext uri="{FF2B5EF4-FFF2-40B4-BE49-F238E27FC236}">
                        <a16:creationId xmlns:a16="http://schemas.microsoft.com/office/drawing/2014/main" id="{A303CCF5-7ABB-8A3C-1D71-55BD1E0EFC8B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791477" y="5250752"/>
                    <a:ext cx="661129" cy="980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105" name="Freihand 104">
                    <a:extLst>
                      <a:ext uri="{FF2B5EF4-FFF2-40B4-BE49-F238E27FC236}">
                        <a16:creationId xmlns:a16="http://schemas.microsoft.com/office/drawing/2014/main" id="{EA581DDA-2C13-E60E-341B-EADC861EFD4D}"/>
                      </a:ext>
                    </a:extLst>
                  </p14:cNvPr>
                  <p14:cNvContentPartPr/>
                  <p14:nvPr/>
                </p14:nvContentPartPr>
                <p14:xfrm>
                  <a:off x="3478002" y="5177700"/>
                  <a:ext cx="118440" cy="138960"/>
                </p14:xfrm>
              </p:contentPart>
            </mc:Choice>
            <mc:Fallback xmlns="">
              <p:pic>
                <p:nvPicPr>
                  <p:cNvPr id="105" name="Freihand 104">
                    <a:extLst>
                      <a:ext uri="{FF2B5EF4-FFF2-40B4-BE49-F238E27FC236}">
                        <a16:creationId xmlns:a16="http://schemas.microsoft.com/office/drawing/2014/main" id="{EA581DDA-2C13-E60E-341B-EADC861EFD4D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3449936" y="5147491"/>
                    <a:ext cx="174011" cy="198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106" name="Freihand 105">
                    <a:extLst>
                      <a:ext uri="{FF2B5EF4-FFF2-40B4-BE49-F238E27FC236}">
                        <a16:creationId xmlns:a16="http://schemas.microsoft.com/office/drawing/2014/main" id="{7AF74904-2221-B307-F3E3-89A3D2F04C32}"/>
                      </a:ext>
                    </a:extLst>
                  </p14:cNvPr>
                  <p14:cNvContentPartPr/>
                  <p14:nvPr/>
                </p14:nvContentPartPr>
                <p14:xfrm>
                  <a:off x="3541722" y="5560380"/>
                  <a:ext cx="144000" cy="158400"/>
                </p14:xfrm>
              </p:contentPart>
            </mc:Choice>
            <mc:Fallback xmlns="">
              <p:pic>
                <p:nvPicPr>
                  <p:cNvPr id="106" name="Freihand 105">
                    <a:extLst>
                      <a:ext uri="{FF2B5EF4-FFF2-40B4-BE49-F238E27FC236}">
                        <a16:creationId xmlns:a16="http://schemas.microsoft.com/office/drawing/2014/main" id="{7AF74904-2221-B307-F3E3-89A3D2F04C32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3513706" y="5530266"/>
                    <a:ext cx="199471" cy="2180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107" name="Freihand 106">
                    <a:extLst>
                      <a:ext uri="{FF2B5EF4-FFF2-40B4-BE49-F238E27FC236}">
                        <a16:creationId xmlns:a16="http://schemas.microsoft.com/office/drawing/2014/main" id="{30A65558-DBC4-A39B-9141-FB32DE3D26F0}"/>
                      </a:ext>
                    </a:extLst>
                  </p14:cNvPr>
                  <p14:cNvContentPartPr/>
                  <p14:nvPr/>
                </p14:nvContentPartPr>
                <p14:xfrm>
                  <a:off x="3628482" y="5166900"/>
                  <a:ext cx="50400" cy="406080"/>
                </p14:xfrm>
              </p:contentPart>
            </mc:Choice>
            <mc:Fallback xmlns="">
              <p:pic>
                <p:nvPicPr>
                  <p:cNvPr id="107" name="Freihand 106">
                    <a:extLst>
                      <a:ext uri="{FF2B5EF4-FFF2-40B4-BE49-F238E27FC236}">
                        <a16:creationId xmlns:a16="http://schemas.microsoft.com/office/drawing/2014/main" id="{30A65558-DBC4-A39B-9141-FB32DE3D26F0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3600482" y="5136731"/>
                    <a:ext cx="105840" cy="4658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108" name="Freihand 107">
                    <a:extLst>
                      <a:ext uri="{FF2B5EF4-FFF2-40B4-BE49-F238E27FC236}">
                        <a16:creationId xmlns:a16="http://schemas.microsoft.com/office/drawing/2014/main" id="{B1EE64DE-6717-89DF-8521-4483B032E011}"/>
                      </a:ext>
                    </a:extLst>
                  </p14:cNvPr>
                  <p14:cNvContentPartPr/>
                  <p14:nvPr/>
                </p14:nvContentPartPr>
                <p14:xfrm>
                  <a:off x="3074082" y="4855140"/>
                  <a:ext cx="539280" cy="280800"/>
                </p14:xfrm>
              </p:contentPart>
            </mc:Choice>
            <mc:Fallback xmlns="">
              <p:pic>
                <p:nvPicPr>
                  <p:cNvPr id="108" name="Freihand 107">
                    <a:extLst>
                      <a:ext uri="{FF2B5EF4-FFF2-40B4-BE49-F238E27FC236}">
                        <a16:creationId xmlns:a16="http://schemas.microsoft.com/office/drawing/2014/main" id="{B1EE64DE-6717-89DF-8521-4483B032E01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3046024" y="4824946"/>
                    <a:ext cx="594835" cy="34058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FB599FF-E9BD-105C-6727-4A37C0DC2E6E}"/>
                    </a:ext>
                  </a:extLst>
                </p14:cNvPr>
                <p14:cNvContentPartPr/>
                <p14:nvPr/>
              </p14:nvContentPartPr>
              <p14:xfrm>
                <a:off x="2986962" y="4957380"/>
                <a:ext cx="85320" cy="2034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FB599FF-E9BD-105C-6727-4A37C0DC2E6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77482" y="4947119"/>
                  <a:ext cx="104280" cy="223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FC447B6-B0D9-8DDD-3D06-3CBD6DC56754}"/>
                    </a:ext>
                  </a:extLst>
                </p14:cNvPr>
                <p14:cNvContentPartPr/>
                <p14:nvPr/>
              </p14:nvContentPartPr>
              <p14:xfrm>
                <a:off x="2880402" y="4956300"/>
                <a:ext cx="464040" cy="3106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FC447B6-B0D9-8DDD-3D06-3CBD6DC5675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24223" y="4896091"/>
                  <a:ext cx="575837" cy="4304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BADFE6D-60B8-41D3-3BE5-D6EC4C61108F}"/>
                    </a:ext>
                  </a:extLst>
                </p14:cNvPr>
                <p14:cNvContentPartPr/>
                <p14:nvPr/>
              </p14:nvContentPartPr>
              <p14:xfrm>
                <a:off x="3305562" y="4931100"/>
                <a:ext cx="275040" cy="3171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BADFE6D-60B8-41D3-3BE5-D6EC4C61108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96000" y="4920850"/>
                  <a:ext cx="294163" cy="33766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B413B92A-8017-8C43-EBCF-AFAF38A022C8}"/>
                </a:ext>
              </a:extLst>
            </p:cNvPr>
            <p:cNvGrpSpPr/>
            <p:nvPr/>
          </p:nvGrpSpPr>
          <p:grpSpPr>
            <a:xfrm>
              <a:off x="3238242" y="4900500"/>
              <a:ext cx="340920" cy="353520"/>
              <a:chOff x="3238242" y="4900500"/>
              <a:chExt cx="340920" cy="353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115" name="Freihand 114">
                    <a:extLst>
                      <a:ext uri="{FF2B5EF4-FFF2-40B4-BE49-F238E27FC236}">
                        <a16:creationId xmlns:a16="http://schemas.microsoft.com/office/drawing/2014/main" id="{B1851CF7-A5E8-A10D-D26A-69FCFF11EEAE}"/>
                      </a:ext>
                    </a:extLst>
                  </p14:cNvPr>
                  <p14:cNvContentPartPr/>
                  <p14:nvPr/>
                </p14:nvContentPartPr>
                <p14:xfrm>
                  <a:off x="3238242" y="4900500"/>
                  <a:ext cx="297000" cy="329400"/>
                </p14:xfrm>
              </p:contentPart>
            </mc:Choice>
            <mc:Fallback xmlns="">
              <p:pic>
                <p:nvPicPr>
                  <p:cNvPr id="115" name="Freihand 114">
                    <a:extLst>
                      <a:ext uri="{FF2B5EF4-FFF2-40B4-BE49-F238E27FC236}">
                        <a16:creationId xmlns:a16="http://schemas.microsoft.com/office/drawing/2014/main" id="{B1851CF7-A5E8-A10D-D26A-69FCFF11EEAE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210170" y="4870390"/>
                    <a:ext cx="352582" cy="3890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116" name="Freihand 115">
                    <a:extLst>
                      <a:ext uri="{FF2B5EF4-FFF2-40B4-BE49-F238E27FC236}">
                        <a16:creationId xmlns:a16="http://schemas.microsoft.com/office/drawing/2014/main" id="{BA2DD858-8B4D-F3BA-9207-488FE1F9D442}"/>
                      </a:ext>
                    </a:extLst>
                  </p14:cNvPr>
                  <p14:cNvContentPartPr/>
                  <p14:nvPr/>
                </p14:nvContentPartPr>
                <p14:xfrm>
                  <a:off x="3429042" y="5076180"/>
                  <a:ext cx="150120" cy="177840"/>
                </p14:xfrm>
              </p:contentPart>
            </mc:Choice>
            <mc:Fallback xmlns="">
              <p:pic>
                <p:nvPicPr>
                  <p:cNvPr id="116" name="Freihand 115">
                    <a:extLst>
                      <a:ext uri="{FF2B5EF4-FFF2-40B4-BE49-F238E27FC236}">
                        <a16:creationId xmlns:a16="http://schemas.microsoft.com/office/drawing/2014/main" id="{BA2DD858-8B4D-F3BA-9207-488FE1F9D442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401035" y="5045935"/>
                    <a:ext cx="205575" cy="23772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EE984242-0C4C-F99F-8ECC-22E0E309858E}"/>
                  </a:ext>
                </a:extLst>
              </p14:cNvPr>
              <p14:cNvContentPartPr/>
              <p14:nvPr/>
            </p14:nvContentPartPr>
            <p14:xfrm>
              <a:off x="5839233" y="2855758"/>
              <a:ext cx="14776" cy="8312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EE984242-0C4C-F99F-8ECC-22E0E309858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34908" y="2851421"/>
                <a:ext cx="23425" cy="16985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9378D8D6-E45A-801A-2029-3643E2870401}"/>
              </a:ext>
            </a:extLst>
          </p:cNvPr>
          <p:cNvGrpSpPr/>
          <p:nvPr/>
        </p:nvGrpSpPr>
        <p:grpSpPr>
          <a:xfrm>
            <a:off x="4168696" y="4457596"/>
            <a:ext cx="1129856" cy="957346"/>
            <a:chOff x="2717322" y="4855140"/>
            <a:chExt cx="968400" cy="903240"/>
          </a:xfrm>
        </p:grpSpPr>
        <p:grpSp>
          <p:nvGrpSpPr>
            <p:cNvPr id="216" name="Gruppieren 215">
              <a:extLst>
                <a:ext uri="{FF2B5EF4-FFF2-40B4-BE49-F238E27FC236}">
                  <a16:creationId xmlns:a16="http://schemas.microsoft.com/office/drawing/2014/main" id="{688E736A-8FA8-D15F-FAB9-76677FFCDCAB}"/>
                </a:ext>
              </a:extLst>
            </p:cNvPr>
            <p:cNvGrpSpPr/>
            <p:nvPr/>
          </p:nvGrpSpPr>
          <p:grpSpPr>
            <a:xfrm>
              <a:off x="2717322" y="4855140"/>
              <a:ext cx="968400" cy="903240"/>
              <a:chOff x="2717322" y="4855140"/>
              <a:chExt cx="968400" cy="903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23" name="Freihand 222">
                    <a:extLst>
                      <a:ext uri="{FF2B5EF4-FFF2-40B4-BE49-F238E27FC236}">
                        <a16:creationId xmlns:a16="http://schemas.microsoft.com/office/drawing/2014/main" id="{31AE00DE-CBAA-7B20-807A-EB60148930C8}"/>
                      </a:ext>
                    </a:extLst>
                  </p14:cNvPr>
                  <p14:cNvContentPartPr/>
                  <p14:nvPr/>
                </p14:nvContentPartPr>
                <p14:xfrm>
                  <a:off x="2717322" y="5712660"/>
                  <a:ext cx="769320" cy="45720"/>
                </p14:xfrm>
              </p:contentPart>
            </mc:Choice>
            <mc:Fallback xmlns="">
              <p:pic>
                <p:nvPicPr>
                  <p:cNvPr id="223" name="Freihand 222">
                    <a:extLst>
                      <a:ext uri="{FF2B5EF4-FFF2-40B4-BE49-F238E27FC236}">
                        <a16:creationId xmlns:a16="http://schemas.microsoft.com/office/drawing/2014/main" id="{31AE00DE-CBAA-7B20-807A-EB60148930C8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701899" y="5695727"/>
                    <a:ext cx="799858" cy="792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24" name="Freihand 223">
                    <a:extLst>
                      <a:ext uri="{FF2B5EF4-FFF2-40B4-BE49-F238E27FC236}">
                        <a16:creationId xmlns:a16="http://schemas.microsoft.com/office/drawing/2014/main" id="{353313D0-5DAD-125B-7D71-363CD7EABF07}"/>
                      </a:ext>
                    </a:extLst>
                  </p14:cNvPr>
                  <p14:cNvContentPartPr/>
                  <p14:nvPr/>
                </p14:nvContentPartPr>
                <p14:xfrm>
                  <a:off x="2759082" y="4907340"/>
                  <a:ext cx="737280" cy="764640"/>
                </p14:xfrm>
              </p:contentPart>
            </mc:Choice>
            <mc:Fallback xmlns="">
              <p:pic>
                <p:nvPicPr>
                  <p:cNvPr id="224" name="Freihand 223">
                    <a:extLst>
                      <a:ext uri="{FF2B5EF4-FFF2-40B4-BE49-F238E27FC236}">
                        <a16:creationId xmlns:a16="http://schemas.microsoft.com/office/drawing/2014/main" id="{353313D0-5DAD-125B-7D71-363CD7EABF07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2743658" y="4890363"/>
                    <a:ext cx="767820" cy="7982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25" name="Freihand 224">
                    <a:extLst>
                      <a:ext uri="{FF2B5EF4-FFF2-40B4-BE49-F238E27FC236}">
                        <a16:creationId xmlns:a16="http://schemas.microsoft.com/office/drawing/2014/main" id="{782A378C-69A8-05CE-814A-726D270595E4}"/>
                      </a:ext>
                    </a:extLst>
                  </p14:cNvPr>
                  <p14:cNvContentPartPr/>
                  <p14:nvPr/>
                </p14:nvContentPartPr>
                <p14:xfrm>
                  <a:off x="2819562" y="5280660"/>
                  <a:ext cx="605520" cy="38880"/>
                </p14:xfrm>
              </p:contentPart>
            </mc:Choice>
            <mc:Fallback xmlns="">
              <p:pic>
                <p:nvPicPr>
                  <p:cNvPr id="225" name="Freihand 224">
                    <a:extLst>
                      <a:ext uri="{FF2B5EF4-FFF2-40B4-BE49-F238E27FC236}">
                        <a16:creationId xmlns:a16="http://schemas.microsoft.com/office/drawing/2014/main" id="{782A378C-69A8-05CE-814A-726D270595E4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804139" y="5263756"/>
                    <a:ext cx="636058" cy="723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26" name="Freihand 225">
                    <a:extLst>
                      <a:ext uri="{FF2B5EF4-FFF2-40B4-BE49-F238E27FC236}">
                        <a16:creationId xmlns:a16="http://schemas.microsoft.com/office/drawing/2014/main" id="{1096B576-D37B-5F8C-AA2B-91AADAEFB169}"/>
                      </a:ext>
                    </a:extLst>
                  </p14:cNvPr>
                  <p14:cNvContentPartPr/>
                  <p14:nvPr/>
                </p14:nvContentPartPr>
                <p14:xfrm>
                  <a:off x="3478002" y="5177700"/>
                  <a:ext cx="118440" cy="138960"/>
                </p14:xfrm>
              </p:contentPart>
            </mc:Choice>
            <mc:Fallback xmlns="">
              <p:pic>
                <p:nvPicPr>
                  <p:cNvPr id="226" name="Freihand 225">
                    <a:extLst>
                      <a:ext uri="{FF2B5EF4-FFF2-40B4-BE49-F238E27FC236}">
                        <a16:creationId xmlns:a16="http://schemas.microsoft.com/office/drawing/2014/main" id="{1096B576-D37B-5F8C-AA2B-91AADAEFB169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462580" y="5160712"/>
                    <a:ext cx="148975" cy="1725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27" name="Freihand 226">
                    <a:extLst>
                      <a:ext uri="{FF2B5EF4-FFF2-40B4-BE49-F238E27FC236}">
                        <a16:creationId xmlns:a16="http://schemas.microsoft.com/office/drawing/2014/main" id="{153D9DD8-845A-76EA-C9B1-6665939821CC}"/>
                      </a:ext>
                    </a:extLst>
                  </p14:cNvPr>
                  <p14:cNvContentPartPr/>
                  <p14:nvPr/>
                </p14:nvContentPartPr>
                <p14:xfrm>
                  <a:off x="3541722" y="5560380"/>
                  <a:ext cx="144000" cy="158400"/>
                </p14:xfrm>
              </p:contentPart>
            </mc:Choice>
            <mc:Fallback xmlns="">
              <p:pic>
                <p:nvPicPr>
                  <p:cNvPr id="227" name="Freihand 226">
                    <a:extLst>
                      <a:ext uri="{FF2B5EF4-FFF2-40B4-BE49-F238E27FC236}">
                        <a16:creationId xmlns:a16="http://schemas.microsoft.com/office/drawing/2014/main" id="{153D9DD8-845A-76EA-C9B1-6665939821CC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3526271" y="5543384"/>
                    <a:ext cx="174592" cy="192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28" name="Freihand 227">
                    <a:extLst>
                      <a:ext uri="{FF2B5EF4-FFF2-40B4-BE49-F238E27FC236}">
                        <a16:creationId xmlns:a16="http://schemas.microsoft.com/office/drawing/2014/main" id="{08C7DD94-F024-815A-D34F-7992B4E834EA}"/>
                      </a:ext>
                    </a:extLst>
                  </p14:cNvPr>
                  <p14:cNvContentPartPr/>
                  <p14:nvPr/>
                </p14:nvContentPartPr>
                <p14:xfrm>
                  <a:off x="3628482" y="5166900"/>
                  <a:ext cx="50400" cy="406080"/>
                </p14:xfrm>
              </p:contentPart>
            </mc:Choice>
            <mc:Fallback xmlns="">
              <p:pic>
                <p:nvPicPr>
                  <p:cNvPr id="228" name="Freihand 227">
                    <a:extLst>
                      <a:ext uri="{FF2B5EF4-FFF2-40B4-BE49-F238E27FC236}">
                        <a16:creationId xmlns:a16="http://schemas.microsoft.com/office/drawing/2014/main" id="{08C7DD94-F024-815A-D34F-7992B4E834EA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3613022" y="5149923"/>
                    <a:ext cx="81011" cy="4396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29" name="Freihand 228">
                    <a:extLst>
                      <a:ext uri="{FF2B5EF4-FFF2-40B4-BE49-F238E27FC236}">
                        <a16:creationId xmlns:a16="http://schemas.microsoft.com/office/drawing/2014/main" id="{08027713-7630-895B-43AF-7FA0FB3F96D7}"/>
                      </a:ext>
                    </a:extLst>
                  </p14:cNvPr>
                  <p14:cNvContentPartPr/>
                  <p14:nvPr/>
                </p14:nvContentPartPr>
                <p14:xfrm>
                  <a:off x="3074082" y="4855140"/>
                  <a:ext cx="539280" cy="280800"/>
                </p14:xfrm>
              </p:contentPart>
            </mc:Choice>
            <mc:Fallback xmlns="">
              <p:pic>
                <p:nvPicPr>
                  <p:cNvPr id="229" name="Freihand 228">
                    <a:extLst>
                      <a:ext uri="{FF2B5EF4-FFF2-40B4-BE49-F238E27FC236}">
                        <a16:creationId xmlns:a16="http://schemas.microsoft.com/office/drawing/2014/main" id="{08027713-7630-895B-43AF-7FA0FB3F96D7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3058656" y="4838142"/>
                    <a:ext cx="569823" cy="31445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6B15C7C-77FD-A9F1-8569-CBF1C18AE3D8}"/>
                    </a:ext>
                  </a:extLst>
                </p14:cNvPr>
                <p14:cNvContentPartPr/>
                <p14:nvPr/>
              </p14:nvContentPartPr>
              <p14:xfrm>
                <a:off x="2986962" y="4957380"/>
                <a:ext cx="85320" cy="2034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6B15C7C-77FD-A9F1-8569-CBF1C18AE3D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81707" y="4951607"/>
                  <a:ext cx="95830" cy="214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5AD6000-6E4F-3A93-AA74-A9C12F5076CC}"/>
                    </a:ext>
                  </a:extLst>
                </p14:cNvPr>
                <p14:cNvContentPartPr/>
                <p14:nvPr/>
              </p14:nvContentPartPr>
              <p14:xfrm>
                <a:off x="2880402" y="4956300"/>
                <a:ext cx="464040" cy="3106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5AD6000-6E4F-3A93-AA74-A9C12F5076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49528" y="4922309"/>
                  <a:ext cx="525480" cy="378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B3A6B68-5C91-D9C7-3EDA-46A8965669D5}"/>
                    </a:ext>
                  </a:extLst>
                </p14:cNvPr>
                <p14:cNvContentPartPr/>
                <p14:nvPr/>
              </p14:nvContentPartPr>
              <p14:xfrm>
                <a:off x="3305562" y="4931100"/>
                <a:ext cx="275040" cy="3171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B3A6B68-5C91-D9C7-3EDA-46A8965669D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00314" y="4925327"/>
                  <a:ext cx="285535" cy="32870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0" name="Gruppieren 219">
              <a:extLst>
                <a:ext uri="{FF2B5EF4-FFF2-40B4-BE49-F238E27FC236}">
                  <a16:creationId xmlns:a16="http://schemas.microsoft.com/office/drawing/2014/main" id="{05D7994A-0601-4EB5-605B-F219CB1B25EA}"/>
                </a:ext>
              </a:extLst>
            </p:cNvPr>
            <p:cNvGrpSpPr/>
            <p:nvPr/>
          </p:nvGrpSpPr>
          <p:grpSpPr>
            <a:xfrm>
              <a:off x="3238242" y="4900500"/>
              <a:ext cx="340920" cy="353520"/>
              <a:chOff x="3238242" y="4900500"/>
              <a:chExt cx="340920" cy="353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21" name="Freihand 220">
                    <a:extLst>
                      <a:ext uri="{FF2B5EF4-FFF2-40B4-BE49-F238E27FC236}">
                        <a16:creationId xmlns:a16="http://schemas.microsoft.com/office/drawing/2014/main" id="{361D32DD-759F-F485-A2DA-9D76DEA51558}"/>
                      </a:ext>
                    </a:extLst>
                  </p14:cNvPr>
                  <p14:cNvContentPartPr/>
                  <p14:nvPr/>
                </p14:nvContentPartPr>
                <p14:xfrm>
                  <a:off x="3238242" y="4900500"/>
                  <a:ext cx="297000" cy="329400"/>
                </p14:xfrm>
              </p:contentPart>
            </mc:Choice>
            <mc:Fallback xmlns="">
              <p:pic>
                <p:nvPicPr>
                  <p:cNvPr id="221" name="Freihand 220">
                    <a:extLst>
                      <a:ext uri="{FF2B5EF4-FFF2-40B4-BE49-F238E27FC236}">
                        <a16:creationId xmlns:a16="http://schemas.microsoft.com/office/drawing/2014/main" id="{361D32DD-759F-F485-A2DA-9D76DEA51558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3222821" y="4883521"/>
                    <a:ext cx="327533" cy="3630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22" name="Freihand 221">
                    <a:extLst>
                      <a:ext uri="{FF2B5EF4-FFF2-40B4-BE49-F238E27FC236}">
                        <a16:creationId xmlns:a16="http://schemas.microsoft.com/office/drawing/2014/main" id="{F00CD1BB-B171-0BE6-DABE-80DBE05D53DF}"/>
                      </a:ext>
                    </a:extLst>
                  </p14:cNvPr>
                  <p14:cNvContentPartPr/>
                  <p14:nvPr/>
                </p14:nvContentPartPr>
                <p14:xfrm>
                  <a:off x="3429042" y="5076180"/>
                  <a:ext cx="150120" cy="177840"/>
                </p14:xfrm>
              </p:contentPart>
            </mc:Choice>
            <mc:Fallback xmlns="">
              <p:pic>
                <p:nvPicPr>
                  <p:cNvPr id="222" name="Freihand 221">
                    <a:extLst>
                      <a:ext uri="{FF2B5EF4-FFF2-40B4-BE49-F238E27FC236}">
                        <a16:creationId xmlns:a16="http://schemas.microsoft.com/office/drawing/2014/main" id="{F00CD1BB-B171-0BE6-DABE-80DBE05D53DF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3413598" y="5059178"/>
                    <a:ext cx="180700" cy="21150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02341EA1-19D2-CFEB-50BE-CC282F4ACBD7}"/>
                  </a:ext>
                </a:extLst>
              </p14:cNvPr>
              <p14:cNvContentPartPr/>
              <p14:nvPr/>
            </p14:nvContentPartPr>
            <p14:xfrm>
              <a:off x="5593153" y="4532215"/>
              <a:ext cx="67724" cy="3417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02341EA1-19D2-CFEB-50BE-CC282F4ACBD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575237" y="4514231"/>
                <a:ext cx="103198" cy="69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D260097F-C894-5A1D-3F73-FDCE0DBE232C}"/>
                  </a:ext>
                </a:extLst>
              </p14:cNvPr>
              <p14:cNvContentPartPr/>
              <p14:nvPr/>
            </p14:nvContentPartPr>
            <p14:xfrm>
              <a:off x="8313422" y="2152919"/>
              <a:ext cx="32631" cy="72065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D260097F-C894-5A1D-3F73-FDCE0DBE232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304457" y="2143924"/>
                <a:ext cx="50202" cy="738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BEF180C5-7C1F-B3EA-2822-518444E63009}"/>
                  </a:ext>
                </a:extLst>
              </p14:cNvPr>
              <p14:cNvContentPartPr/>
              <p14:nvPr/>
            </p14:nvContentPartPr>
            <p14:xfrm>
              <a:off x="8346669" y="2173236"/>
              <a:ext cx="704642" cy="45714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BEF180C5-7C1F-B3EA-2822-518444E6300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337667" y="2164244"/>
                <a:ext cx="722285" cy="474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B89F3135-829F-6DBA-2EC0-F90E765AAF2E}"/>
                  </a:ext>
                </a:extLst>
              </p14:cNvPr>
              <p14:cNvContentPartPr/>
              <p14:nvPr/>
            </p14:nvContentPartPr>
            <p14:xfrm>
              <a:off x="5358581" y="4808039"/>
              <a:ext cx="193630" cy="34478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B89F3135-829F-6DBA-2EC0-F90E765AAF2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40586" y="4790082"/>
                <a:ext cx="229261" cy="70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4FFF4671-23C7-24FA-93AC-D7AD0128C0CC}"/>
                  </a:ext>
                </a:extLst>
              </p14:cNvPr>
              <p14:cNvContentPartPr/>
              <p14:nvPr/>
            </p14:nvContentPartPr>
            <p14:xfrm>
              <a:off x="5433385" y="3578532"/>
              <a:ext cx="56642" cy="1206727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4FFF4671-23C7-24FA-93AC-D7AD0128C0C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415460" y="3560532"/>
                <a:ext cx="92133" cy="1242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F920569C-CB50-14D9-B745-DE327EE68301}"/>
                  </a:ext>
                </a:extLst>
              </p14:cNvPr>
              <p14:cNvContentPartPr/>
              <p14:nvPr/>
            </p14:nvContentPartPr>
            <p14:xfrm>
              <a:off x="5394597" y="3516348"/>
              <a:ext cx="131755" cy="63723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F920569C-CB50-14D9-B745-DE327EE6830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76598" y="3498347"/>
                <a:ext cx="167394" cy="99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CFF12603-71A5-9C97-D6D9-12F8F0343C85}"/>
                  </a:ext>
                </a:extLst>
              </p14:cNvPr>
              <p14:cNvContentPartPr/>
              <p14:nvPr/>
            </p14:nvContentPartPr>
            <p14:xfrm>
              <a:off x="8219015" y="3690715"/>
              <a:ext cx="9851" cy="42482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CFF12603-71A5-9C97-D6D9-12F8F0343C8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214793" y="3686395"/>
                <a:ext cx="18295" cy="51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95641945-EF63-DABA-6064-01838107A4A7}"/>
                  </a:ext>
                </a:extLst>
              </p14:cNvPr>
              <p14:cNvContentPartPr/>
              <p14:nvPr/>
            </p14:nvContentPartPr>
            <p14:xfrm>
              <a:off x="7440492" y="4083825"/>
              <a:ext cx="17547" cy="8927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95641945-EF63-DABA-6064-01838107A4A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36195" y="4079540"/>
                <a:ext cx="26141" cy="17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2EEE7E76-F73E-C910-4A07-11E08D8A1DB6}"/>
                  </a:ext>
                </a:extLst>
              </p14:cNvPr>
              <p14:cNvContentPartPr/>
              <p14:nvPr/>
            </p14:nvContentPartPr>
            <p14:xfrm>
              <a:off x="7540656" y="3717398"/>
              <a:ext cx="13237" cy="23704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2EEE7E76-F73E-C910-4A07-11E08D8A1DB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536244" y="3713153"/>
                <a:ext cx="22062" cy="32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09FDBDF-05FC-FE21-AE5B-620154FC5725}"/>
                  </a:ext>
                </a:extLst>
              </p14:cNvPr>
              <p14:cNvContentPartPr/>
              <p14:nvPr/>
            </p14:nvContentPartPr>
            <p14:xfrm>
              <a:off x="5844349" y="4238359"/>
              <a:ext cx="15084" cy="8312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09FDBDF-05FC-FE21-AE5B-620154FC572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840039" y="4234022"/>
                <a:ext cx="23703" cy="16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D9E76438-1A77-726D-6659-1BA7582D42D5}"/>
                  </a:ext>
                </a:extLst>
              </p14:cNvPr>
              <p14:cNvContentPartPr/>
              <p14:nvPr/>
            </p14:nvContentPartPr>
            <p14:xfrm>
              <a:off x="6110937" y="4267604"/>
              <a:ext cx="13853" cy="30476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D9E76438-1A77-726D-6659-1BA7582D42D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106562" y="4263302"/>
                <a:ext cx="22602" cy="39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79825D6F-E47A-2589-FF80-BBEE6E86803E}"/>
                  </a:ext>
                </a:extLst>
              </p14:cNvPr>
              <p14:cNvContentPartPr/>
              <p14:nvPr/>
            </p14:nvContentPartPr>
            <p14:xfrm>
              <a:off x="7068315" y="3748896"/>
              <a:ext cx="3694" cy="6465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79825D6F-E47A-2589-FF80-BBEE6E8680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63882" y="3744586"/>
                <a:ext cx="12560" cy="15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CD49394F-0A22-37E0-D52A-0947AC8B8E7F}"/>
                  </a:ext>
                </a:extLst>
              </p14:cNvPr>
              <p14:cNvContentPartPr/>
              <p14:nvPr/>
            </p14:nvContentPartPr>
            <p14:xfrm>
              <a:off x="6809731" y="4447382"/>
              <a:ext cx="14776" cy="10467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CD49394F-0A22-37E0-D52A-0947AC8B8E7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805298" y="4443051"/>
                <a:ext cx="23642" cy="19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D971C83B-9799-E963-3564-DE593801320F}"/>
                  </a:ext>
                </a:extLst>
              </p14:cNvPr>
              <p14:cNvContentPartPr/>
              <p14:nvPr/>
            </p14:nvContentPartPr>
            <p14:xfrm>
              <a:off x="6152372" y="3823901"/>
              <a:ext cx="23704" cy="924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D971C83B-9799-E963-3564-DE593801320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146266" y="3818665"/>
                <a:ext cx="35915" cy="11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FAE14FC9-99EC-2E57-0AF4-FF00F83B4D07}"/>
                  </a:ext>
                </a:extLst>
              </p14:cNvPr>
              <p14:cNvContentPartPr/>
              <p14:nvPr/>
            </p14:nvContentPartPr>
            <p14:xfrm>
              <a:off x="6074489" y="3667827"/>
              <a:ext cx="6772" cy="616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FAE14FC9-99EC-2E57-0AF4-FF00F83B4D0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068430" y="3662591"/>
                <a:ext cx="18890" cy="11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CA37019C-E01B-50E2-BF0F-AE1A6CE63CDD}"/>
                  </a:ext>
                </a:extLst>
              </p14:cNvPr>
              <p14:cNvContentPartPr/>
              <p14:nvPr/>
            </p14:nvContentPartPr>
            <p14:xfrm>
              <a:off x="8046950" y="3451105"/>
              <a:ext cx="1847" cy="1847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CA37019C-E01B-50E2-BF0F-AE1A6CE63CD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42517" y="3446672"/>
                <a:ext cx="10713" cy="10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DCC1784C-FD00-8E1D-1B1D-E8D9B918CD49}"/>
                  </a:ext>
                </a:extLst>
              </p14:cNvPr>
              <p14:cNvContentPartPr/>
              <p14:nvPr/>
            </p14:nvContentPartPr>
            <p14:xfrm>
              <a:off x="7079705" y="6089262"/>
              <a:ext cx="1484089" cy="350628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DCC1784C-FD00-8E1D-1B1D-E8D9B918CD4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061707" y="6071263"/>
                <a:ext cx="1519724" cy="386267"/>
              </a:xfrm>
              <a:prstGeom prst="rect">
                <a:avLst/>
              </a:prstGeom>
            </p:spPr>
          </p:pic>
        </mc:Fallback>
      </mc:AlternateContent>
      <p:grpSp>
        <p:nvGrpSpPr>
          <p:cNvPr id="523" name="Gruppieren 522">
            <a:extLst>
              <a:ext uri="{FF2B5EF4-FFF2-40B4-BE49-F238E27FC236}">
                <a16:creationId xmlns:a16="http://schemas.microsoft.com/office/drawing/2014/main" id="{3E69D460-89C7-BF89-7468-F722A1FE59C4}"/>
              </a:ext>
            </a:extLst>
          </p:cNvPr>
          <p:cNvGrpSpPr/>
          <p:nvPr/>
        </p:nvGrpSpPr>
        <p:grpSpPr>
          <a:xfrm>
            <a:off x="4291612" y="3620398"/>
            <a:ext cx="1217501" cy="631685"/>
            <a:chOff x="5018802" y="4004460"/>
            <a:chExt cx="1423800" cy="73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861967CE-3D98-8C53-7027-E7C8BBCCAD26}"/>
                    </a:ext>
                  </a:extLst>
                </p14:cNvPr>
                <p14:cNvContentPartPr/>
                <p14:nvPr/>
              </p14:nvContentPartPr>
              <p14:xfrm>
                <a:off x="5018802" y="4004460"/>
                <a:ext cx="1373400" cy="73872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861967CE-3D98-8C53-7027-E7C8BBCCAD2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08276" y="3993937"/>
                  <a:ext cx="1394030" cy="759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0DF6D375-F646-B80E-970B-E350AC990BC3}"/>
                    </a:ext>
                  </a:extLst>
                </p14:cNvPr>
                <p14:cNvContentPartPr/>
                <p14:nvPr/>
              </p14:nvContentPartPr>
              <p14:xfrm>
                <a:off x="6311922" y="4613220"/>
                <a:ext cx="130680" cy="7488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0DF6D375-F646-B80E-970B-E350AC990BC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01417" y="4602703"/>
                  <a:ext cx="151269" cy="95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6055C26A-F2E6-BE29-0E49-1EADF78D88AF}"/>
                    </a:ext>
                  </a:extLst>
                </p14:cNvPr>
                <p14:cNvContentPartPr/>
                <p14:nvPr/>
              </p14:nvContentPartPr>
              <p14:xfrm>
                <a:off x="6253242" y="4626180"/>
                <a:ext cx="138960" cy="6804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6055C26A-F2E6-BE29-0E49-1EADF78D88A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242715" y="4615680"/>
                  <a:ext cx="159593" cy="886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4DC1AE2B-305D-DF84-A9BF-E8165C1AFB01}"/>
                  </a:ext>
                </a:extLst>
              </p14:cNvPr>
              <p14:cNvContentPartPr/>
              <p14:nvPr/>
            </p14:nvContentPartPr>
            <p14:xfrm>
              <a:off x="4882970" y="3734298"/>
              <a:ext cx="487308" cy="453446"/>
            </p14:xfrm>
          </p:contentPart>
        </mc:Choice>
        <mc:Fallback xmlns=""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4DC1AE2B-305D-DF84-A9BF-E8165C1AFB0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864988" y="3716304"/>
                <a:ext cx="522912" cy="489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C609077B-4925-3540-7123-C703C390806F}"/>
                  </a:ext>
                </a:extLst>
              </p14:cNvPr>
              <p14:cNvContentPartPr/>
              <p14:nvPr/>
            </p14:nvContentPartPr>
            <p14:xfrm>
              <a:off x="5485410" y="2845568"/>
              <a:ext cx="2826265" cy="1476701"/>
            </p14:xfrm>
          </p:contentPart>
        </mc:Choice>
        <mc:Fallback xmlns=""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C609077B-4925-3540-7123-C703C390806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449411" y="2809560"/>
                <a:ext cx="2897903" cy="1548358"/>
              </a:xfrm>
              <a:prstGeom prst="rect">
                <a:avLst/>
              </a:prstGeom>
            </p:spPr>
          </p:pic>
        </mc:Fallback>
      </mc:AlternateContent>
      <p:pic>
        <p:nvPicPr>
          <p:cNvPr id="589" name="Grafik 588" descr="Schuhabdrücke mit einfarbiger Füllung">
            <a:extLst>
              <a:ext uri="{FF2B5EF4-FFF2-40B4-BE49-F238E27FC236}">
                <a16:creationId xmlns:a16="http://schemas.microsoft.com/office/drawing/2014/main" id="{03D5ACD0-3B50-66CF-0AFA-B3E498B9C0A0}"/>
              </a:ext>
            </a:extLst>
          </p:cNvPr>
          <p:cNvPicPr>
            <a:picLocks noChangeAspect="1"/>
          </p:cNvPicPr>
          <p:nvPr/>
        </p:nvPicPr>
        <p:blipFill>
          <a:blip r:embed="rId139">
            <a:extLst>
              <a:ext uri="{96DAC541-7B7A-43D3-8B79-37D633B846F1}">
                <asvg:svgBlip xmlns:asvg="http://schemas.microsoft.com/office/drawing/2016/SVG/main" r:embed="rId140"/>
              </a:ext>
            </a:extLst>
          </a:blip>
          <a:stretch>
            <a:fillRect/>
          </a:stretch>
        </p:blipFill>
        <p:spPr>
          <a:xfrm rot="7885158">
            <a:off x="924365" y="963092"/>
            <a:ext cx="200924" cy="200924"/>
          </a:xfrm>
          <a:prstGeom prst="rect">
            <a:avLst/>
          </a:prstGeom>
        </p:spPr>
      </p:pic>
      <p:pic>
        <p:nvPicPr>
          <p:cNvPr id="590" name="Grafik 589" descr="Schuhabdrücke mit einfarbiger Füllung">
            <a:extLst>
              <a:ext uri="{FF2B5EF4-FFF2-40B4-BE49-F238E27FC236}">
                <a16:creationId xmlns:a16="http://schemas.microsoft.com/office/drawing/2014/main" id="{6B7DE922-22E0-9B8D-5CB8-F41D97B5C182}"/>
              </a:ext>
            </a:extLst>
          </p:cNvPr>
          <p:cNvPicPr>
            <a:picLocks noChangeAspect="1"/>
          </p:cNvPicPr>
          <p:nvPr/>
        </p:nvPicPr>
        <p:blipFill>
          <a:blip r:embed="rId139">
            <a:extLst>
              <a:ext uri="{96DAC541-7B7A-43D3-8B79-37D633B846F1}">
                <asvg:svgBlip xmlns:asvg="http://schemas.microsoft.com/office/drawing/2016/SVG/main" r:embed="rId140"/>
              </a:ext>
            </a:extLst>
          </a:blip>
          <a:stretch>
            <a:fillRect/>
          </a:stretch>
        </p:blipFill>
        <p:spPr>
          <a:xfrm rot="7885158">
            <a:off x="1202364" y="1080639"/>
            <a:ext cx="200924" cy="200924"/>
          </a:xfrm>
          <a:prstGeom prst="rect">
            <a:avLst/>
          </a:prstGeom>
        </p:spPr>
      </p:pic>
      <p:pic>
        <p:nvPicPr>
          <p:cNvPr id="591" name="Grafik 590" descr="Schuhabdrücke mit einfarbiger Füllung">
            <a:extLst>
              <a:ext uri="{FF2B5EF4-FFF2-40B4-BE49-F238E27FC236}">
                <a16:creationId xmlns:a16="http://schemas.microsoft.com/office/drawing/2014/main" id="{FBCF4F36-450F-F2E2-DE43-FD52A258DEBE}"/>
              </a:ext>
            </a:extLst>
          </p:cNvPr>
          <p:cNvPicPr>
            <a:picLocks noChangeAspect="1"/>
          </p:cNvPicPr>
          <p:nvPr/>
        </p:nvPicPr>
        <p:blipFill>
          <a:blip r:embed="rId139">
            <a:extLst>
              <a:ext uri="{96DAC541-7B7A-43D3-8B79-37D633B846F1}">
                <asvg:svgBlip xmlns:asvg="http://schemas.microsoft.com/office/drawing/2016/SVG/main" r:embed="rId140"/>
              </a:ext>
            </a:extLst>
          </a:blip>
          <a:stretch>
            <a:fillRect/>
          </a:stretch>
        </p:blipFill>
        <p:spPr>
          <a:xfrm rot="9299767">
            <a:off x="1374737" y="1242276"/>
            <a:ext cx="200924" cy="200924"/>
          </a:xfrm>
          <a:prstGeom prst="rect">
            <a:avLst/>
          </a:prstGeom>
        </p:spPr>
      </p:pic>
      <p:grpSp>
        <p:nvGrpSpPr>
          <p:cNvPr id="598" name="Gruppieren 597">
            <a:extLst>
              <a:ext uri="{FF2B5EF4-FFF2-40B4-BE49-F238E27FC236}">
                <a16:creationId xmlns:a16="http://schemas.microsoft.com/office/drawing/2014/main" id="{2D65C309-7EBC-3724-3E4A-440BFB0CA2C7}"/>
              </a:ext>
            </a:extLst>
          </p:cNvPr>
          <p:cNvGrpSpPr/>
          <p:nvPr/>
        </p:nvGrpSpPr>
        <p:grpSpPr>
          <a:xfrm>
            <a:off x="4274373" y="4480806"/>
            <a:ext cx="800072" cy="424201"/>
            <a:chOff x="4998642" y="5010660"/>
            <a:chExt cx="93564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34FEE001-2E0F-6A85-337B-2BCABDBDF307}"/>
                    </a:ext>
                  </a:extLst>
                </p14:cNvPr>
                <p14:cNvContentPartPr/>
                <p14:nvPr/>
              </p14:nvContentPartPr>
              <p14:xfrm>
                <a:off x="4998642" y="5086980"/>
                <a:ext cx="817200" cy="39852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34FEE001-2E0F-6A85-337B-2BCABDBDF30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77591" y="5065939"/>
                  <a:ext cx="858881" cy="440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686BC33B-0FB8-CAB0-475B-14649C1DA92B}"/>
                    </a:ext>
                  </a:extLst>
                </p14:cNvPr>
                <p14:cNvContentPartPr/>
                <p14:nvPr/>
              </p14:nvContentPartPr>
              <p14:xfrm>
                <a:off x="5485362" y="5010660"/>
                <a:ext cx="448920" cy="49608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686BC33B-0FB8-CAB0-475B-14649C1DA92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64306" y="4989604"/>
                  <a:ext cx="490611" cy="537771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03" name="Grafik 602" descr="Schere mit einfarbiger Füllung">
            <a:extLst>
              <a:ext uri="{FF2B5EF4-FFF2-40B4-BE49-F238E27FC236}">
                <a16:creationId xmlns:a16="http://schemas.microsoft.com/office/drawing/2014/main" id="{A49CB7C8-D93D-048D-0836-AA7F27F49F26}"/>
              </a:ext>
            </a:extLst>
          </p:cNvPr>
          <p:cNvPicPr>
            <a:picLocks noChangeAspect="1"/>
          </p:cNvPicPr>
          <p:nvPr/>
        </p:nvPicPr>
        <p:blipFill>
          <a:blip r:embed="rId145">
            <a:extLst>
              <a:ext uri="{96DAC541-7B7A-43D3-8B79-37D633B846F1}">
                <asvg:svgBlip xmlns:asvg="http://schemas.microsoft.com/office/drawing/2016/SVG/main" r:embed="rId146"/>
              </a:ext>
            </a:extLst>
          </a:blip>
          <a:stretch>
            <a:fillRect/>
          </a:stretch>
        </p:blipFill>
        <p:spPr>
          <a:xfrm rot="14642499">
            <a:off x="6346473" y="3126240"/>
            <a:ext cx="691118" cy="691118"/>
          </a:xfrm>
          <a:prstGeom prst="rect">
            <a:avLst/>
          </a:prstGeom>
        </p:spPr>
      </p:pic>
      <p:pic>
        <p:nvPicPr>
          <p:cNvPr id="611" name="Grafik 610" descr="Schuhabdrücke mit einfarbiger Füllung">
            <a:extLst>
              <a:ext uri="{FF2B5EF4-FFF2-40B4-BE49-F238E27FC236}">
                <a16:creationId xmlns:a16="http://schemas.microsoft.com/office/drawing/2014/main" id="{BC25D386-3496-CCB0-0890-F01ED703A5C4}"/>
              </a:ext>
            </a:extLst>
          </p:cNvPr>
          <p:cNvPicPr>
            <a:picLocks noChangeAspect="1"/>
          </p:cNvPicPr>
          <p:nvPr/>
        </p:nvPicPr>
        <p:blipFill>
          <a:blip r:embed="rId139">
            <a:extLst>
              <a:ext uri="{96DAC541-7B7A-43D3-8B79-37D633B846F1}">
                <asvg:svgBlip xmlns:asvg="http://schemas.microsoft.com/office/drawing/2016/SVG/main" r:embed="rId140"/>
              </a:ext>
            </a:extLst>
          </a:blip>
          <a:stretch>
            <a:fillRect/>
          </a:stretch>
        </p:blipFill>
        <p:spPr>
          <a:xfrm rot="11063316">
            <a:off x="1452245" y="1429318"/>
            <a:ext cx="200924" cy="200924"/>
          </a:xfrm>
          <a:prstGeom prst="rect">
            <a:avLst/>
          </a:prstGeom>
        </p:spPr>
      </p:pic>
      <p:pic>
        <p:nvPicPr>
          <p:cNvPr id="612" name="Grafik 611" descr="Schuhabdrücke mit einfarbiger Füllung">
            <a:extLst>
              <a:ext uri="{FF2B5EF4-FFF2-40B4-BE49-F238E27FC236}">
                <a16:creationId xmlns:a16="http://schemas.microsoft.com/office/drawing/2014/main" id="{68443DA5-26CC-F373-C31F-92A05F05914F}"/>
              </a:ext>
            </a:extLst>
          </p:cNvPr>
          <p:cNvPicPr>
            <a:picLocks noChangeAspect="1"/>
          </p:cNvPicPr>
          <p:nvPr/>
        </p:nvPicPr>
        <p:blipFill>
          <a:blip r:embed="rId139">
            <a:extLst>
              <a:ext uri="{96DAC541-7B7A-43D3-8B79-37D633B846F1}">
                <asvg:svgBlip xmlns:asvg="http://schemas.microsoft.com/office/drawing/2016/SVG/main" r:embed="rId140"/>
              </a:ext>
            </a:extLst>
          </a:blip>
          <a:stretch>
            <a:fillRect/>
          </a:stretch>
        </p:blipFill>
        <p:spPr>
          <a:xfrm rot="12860234">
            <a:off x="1399518" y="1642561"/>
            <a:ext cx="200924" cy="200924"/>
          </a:xfrm>
          <a:prstGeom prst="rect">
            <a:avLst/>
          </a:prstGeom>
        </p:spPr>
      </p:pic>
      <p:sp>
        <p:nvSpPr>
          <p:cNvPr id="87" name="Textfeld 86">
            <a:extLst>
              <a:ext uri="{FF2B5EF4-FFF2-40B4-BE49-F238E27FC236}">
                <a16:creationId xmlns:a16="http://schemas.microsoft.com/office/drawing/2014/main" id="{097685CE-FEC2-E3AF-7331-D3A303248BF3}"/>
              </a:ext>
            </a:extLst>
          </p:cNvPr>
          <p:cNvSpPr txBox="1"/>
          <p:nvPr/>
        </p:nvSpPr>
        <p:spPr>
          <a:xfrm rot="5550590">
            <a:off x="4820826" y="3451640"/>
            <a:ext cx="447815" cy="10219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781903"/>
            <a:r>
              <a:rPr lang="de-CH" sz="1710" b="1">
                <a:solidFill>
                  <a:prstClr val="black"/>
                </a:solidFill>
                <a:latin typeface="Schoolnotes" panose="02000603000000000000"/>
                <a:cs typeface="+mn-cs"/>
              </a:rPr>
              <a:t>GO-LIVE</a:t>
            </a:r>
            <a:endParaRPr lang="de-DE" sz="1368" b="1">
              <a:solidFill>
                <a:prstClr val="black"/>
              </a:solidFill>
              <a:latin typeface="Schoolnotes" panose="02000603000000000000"/>
              <a:cs typeface="+mn-cs"/>
            </a:endParaRPr>
          </a:p>
        </p:txBody>
      </p:sp>
      <p:sp>
        <p:nvSpPr>
          <p:cNvPr id="614" name="Textfeld 613">
            <a:extLst>
              <a:ext uri="{FF2B5EF4-FFF2-40B4-BE49-F238E27FC236}">
                <a16:creationId xmlns:a16="http://schemas.microsoft.com/office/drawing/2014/main" id="{AAEF3298-39A1-8DD5-627A-E5955E7125E6}"/>
              </a:ext>
            </a:extLst>
          </p:cNvPr>
          <p:cNvSpPr txBox="1"/>
          <p:nvPr/>
        </p:nvSpPr>
        <p:spPr>
          <a:xfrm rot="5077722">
            <a:off x="8477085" y="2118992"/>
            <a:ext cx="329449" cy="6213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781903"/>
            <a:r>
              <a:rPr lang="de-CH" sz="941" b="1">
                <a:solidFill>
                  <a:prstClr val="black"/>
                </a:solidFill>
                <a:latin typeface="Schoolnotes" panose="02000603000000000000"/>
                <a:cs typeface="+mn-cs"/>
              </a:rPr>
              <a:t>GO-LIVE</a:t>
            </a:r>
            <a:endParaRPr lang="de-DE" sz="855" b="1">
              <a:solidFill>
                <a:prstClr val="black"/>
              </a:solidFill>
              <a:latin typeface="Schoolnotes" panose="02000603000000000000"/>
              <a:cs typeface="+mn-cs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3471B8F-A29D-65B4-ED38-9F4DC10CEFB8}"/>
              </a:ext>
            </a:extLst>
          </p:cNvPr>
          <p:cNvGrpSpPr/>
          <p:nvPr/>
        </p:nvGrpSpPr>
        <p:grpSpPr>
          <a:xfrm>
            <a:off x="2034189" y="2761424"/>
            <a:ext cx="859801" cy="897164"/>
            <a:chOff x="1969602" y="2870252"/>
            <a:chExt cx="1145629" cy="12066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C26FAFD-7484-54E0-1691-DA4364F519D4}"/>
                    </a:ext>
                  </a:extLst>
                </p14:cNvPr>
                <p14:cNvContentPartPr/>
                <p14:nvPr/>
              </p14:nvContentPartPr>
              <p14:xfrm>
                <a:off x="2803722" y="2870252"/>
                <a:ext cx="6480" cy="12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C26FAFD-7484-54E0-1691-DA4364F519D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98168" y="2864603"/>
                  <a:ext cx="17589" cy="2353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0" name="Gruppieren 149">
              <a:extLst>
                <a:ext uri="{FF2B5EF4-FFF2-40B4-BE49-F238E27FC236}">
                  <a16:creationId xmlns:a16="http://schemas.microsoft.com/office/drawing/2014/main" id="{4DDB00F0-1782-11C4-A32B-6F73F29309F2}"/>
                </a:ext>
              </a:extLst>
            </p:cNvPr>
            <p:cNvGrpSpPr/>
            <p:nvPr/>
          </p:nvGrpSpPr>
          <p:grpSpPr>
            <a:xfrm>
              <a:off x="1969602" y="2934385"/>
              <a:ext cx="1145629" cy="1142519"/>
              <a:chOff x="1968822" y="3199652"/>
              <a:chExt cx="1145629" cy="1142519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1" name="Freihand 20">
                    <a:extLst>
                      <a:ext uri="{FF2B5EF4-FFF2-40B4-BE49-F238E27FC236}">
                        <a16:creationId xmlns:a16="http://schemas.microsoft.com/office/drawing/2014/main" id="{13919471-945F-125F-C116-5C3B6B66E763}"/>
                      </a:ext>
                    </a:extLst>
                  </p14:cNvPr>
                  <p14:cNvContentPartPr/>
                  <p14:nvPr/>
                </p14:nvContentPartPr>
                <p14:xfrm>
                  <a:off x="2215482" y="3199652"/>
                  <a:ext cx="9360" cy="7200"/>
                </p14:xfrm>
              </p:contentPart>
            </mc:Choice>
            <mc:Fallback xmlns="">
              <p:pic>
                <p:nvPicPr>
                  <p:cNvPr id="21" name="Freihand 20">
                    <a:extLst>
                      <a:ext uri="{FF2B5EF4-FFF2-40B4-BE49-F238E27FC236}">
                        <a16:creationId xmlns:a16="http://schemas.microsoft.com/office/drawing/2014/main" id="{13919471-945F-125F-C116-5C3B6B66E763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2209866" y="3193892"/>
                    <a:ext cx="20592" cy="1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3" name="Freihand 22">
                    <a:extLst>
                      <a:ext uri="{FF2B5EF4-FFF2-40B4-BE49-F238E27FC236}">
                        <a16:creationId xmlns:a16="http://schemas.microsoft.com/office/drawing/2014/main" id="{4B493188-7B4C-3F80-350F-2A4F84F63BBB}"/>
                      </a:ext>
                    </a:extLst>
                  </p14:cNvPr>
                  <p14:cNvContentPartPr/>
                  <p14:nvPr/>
                </p14:nvContentPartPr>
                <p14:xfrm>
                  <a:off x="2966442" y="3305492"/>
                  <a:ext cx="17640" cy="5400"/>
                </p14:xfrm>
              </p:contentPart>
            </mc:Choice>
            <mc:Fallback xmlns="">
              <p:pic>
                <p:nvPicPr>
                  <p:cNvPr id="23" name="Freihand 22">
                    <a:extLst>
                      <a:ext uri="{FF2B5EF4-FFF2-40B4-BE49-F238E27FC236}">
                        <a16:creationId xmlns:a16="http://schemas.microsoft.com/office/drawing/2014/main" id="{4B493188-7B4C-3F80-350F-2A4F84F63BBB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2960721" y="3299601"/>
                    <a:ext cx="29082" cy="17182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29" name="Gruppieren 128">
                <a:extLst>
                  <a:ext uri="{FF2B5EF4-FFF2-40B4-BE49-F238E27FC236}">
                    <a16:creationId xmlns:a16="http://schemas.microsoft.com/office/drawing/2014/main" id="{16A870AA-80FF-6702-DEAE-9EE510328B5A}"/>
                  </a:ext>
                </a:extLst>
              </p:cNvPr>
              <p:cNvGrpSpPr/>
              <p:nvPr/>
            </p:nvGrpSpPr>
            <p:grpSpPr>
              <a:xfrm>
                <a:off x="1968822" y="3319985"/>
                <a:ext cx="1145629" cy="1022186"/>
                <a:chOff x="2717322" y="4855140"/>
                <a:chExt cx="968400" cy="903240"/>
              </a:xfrm>
            </p:grpSpPr>
            <p:grpSp>
              <p:nvGrpSpPr>
                <p:cNvPr id="135" name="Gruppieren 134">
                  <a:extLst>
                    <a:ext uri="{FF2B5EF4-FFF2-40B4-BE49-F238E27FC236}">
                      <a16:creationId xmlns:a16="http://schemas.microsoft.com/office/drawing/2014/main" id="{03DA493C-57B4-6322-D22A-61F8A98C58B7}"/>
                    </a:ext>
                  </a:extLst>
                </p:cNvPr>
                <p:cNvGrpSpPr/>
                <p:nvPr/>
              </p:nvGrpSpPr>
              <p:grpSpPr>
                <a:xfrm>
                  <a:off x="2717322" y="4855140"/>
                  <a:ext cx="968400" cy="903240"/>
                  <a:chOff x="2717322" y="4855140"/>
                  <a:chExt cx="968400" cy="90324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3">
                    <p14:nvContentPartPr>
                      <p14:cNvPr id="142" name="Freihand 141">
                        <a:extLst>
                          <a:ext uri="{FF2B5EF4-FFF2-40B4-BE49-F238E27FC236}">
                            <a16:creationId xmlns:a16="http://schemas.microsoft.com/office/drawing/2014/main" id="{94D25EC4-D350-38D3-2662-D2CAB9487AA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717322" y="5712660"/>
                      <a:ext cx="769320" cy="45720"/>
                    </p14:xfrm>
                  </p:contentPart>
                </mc:Choice>
                <mc:Fallback xmlns="">
                  <p:pic>
                    <p:nvPicPr>
                      <p:cNvPr id="142" name="Freihand 141">
                        <a:extLst>
                          <a:ext uri="{FF2B5EF4-FFF2-40B4-BE49-F238E27FC236}">
                            <a16:creationId xmlns:a16="http://schemas.microsoft.com/office/drawing/2014/main" id="{94D25EC4-D350-38D3-2662-D2CAB9487A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4"/>
                      <a:stretch>
                        <a:fillRect/>
                      </a:stretch>
                    </p:blipFill>
                    <p:spPr>
                      <a:xfrm>
                        <a:off x="2697055" y="5691296"/>
                        <a:ext cx="809448" cy="8802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5">
                    <p14:nvContentPartPr>
                      <p14:cNvPr id="143" name="Freihand 142">
                        <a:extLst>
                          <a:ext uri="{FF2B5EF4-FFF2-40B4-BE49-F238E27FC236}">
                            <a16:creationId xmlns:a16="http://schemas.microsoft.com/office/drawing/2014/main" id="{AC435A31-D383-75F5-1D10-78630F6BFB8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759082" y="4907340"/>
                      <a:ext cx="737280" cy="764640"/>
                    </p14:xfrm>
                  </p:contentPart>
                </mc:Choice>
                <mc:Fallback xmlns="">
                  <p:pic>
                    <p:nvPicPr>
                      <p:cNvPr id="143" name="Freihand 142">
                        <a:extLst>
                          <a:ext uri="{FF2B5EF4-FFF2-40B4-BE49-F238E27FC236}">
                            <a16:creationId xmlns:a16="http://schemas.microsoft.com/office/drawing/2014/main" id="{AC435A31-D383-75F5-1D10-78630F6BF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6"/>
                      <a:stretch>
                        <a:fillRect/>
                      </a:stretch>
                    </p:blipFill>
                    <p:spPr>
                      <a:xfrm>
                        <a:off x="2738816" y="4885945"/>
                        <a:ext cx="777407" cy="80700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7">
                    <p14:nvContentPartPr>
                      <p14:cNvPr id="144" name="Freihand 143">
                        <a:extLst>
                          <a:ext uri="{FF2B5EF4-FFF2-40B4-BE49-F238E27FC236}">
                            <a16:creationId xmlns:a16="http://schemas.microsoft.com/office/drawing/2014/main" id="{8247428E-D690-8B12-224A-966D5D7EB08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819562" y="5280660"/>
                      <a:ext cx="605520" cy="38880"/>
                    </p14:xfrm>
                  </p:contentPart>
                </mc:Choice>
                <mc:Fallback xmlns="">
                  <p:pic>
                    <p:nvPicPr>
                      <p:cNvPr id="144" name="Freihand 143">
                        <a:extLst>
                          <a:ext uri="{FF2B5EF4-FFF2-40B4-BE49-F238E27FC236}">
                            <a16:creationId xmlns:a16="http://schemas.microsoft.com/office/drawing/2014/main" id="{8247428E-D690-8B12-224A-966D5D7EB0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8"/>
                      <a:stretch>
                        <a:fillRect/>
                      </a:stretch>
                    </p:blipFill>
                    <p:spPr>
                      <a:xfrm>
                        <a:off x="2799297" y="5259530"/>
                        <a:ext cx="645645" cy="8071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9">
                    <p14:nvContentPartPr>
                      <p14:cNvPr id="145" name="Freihand 144">
                        <a:extLst>
                          <a:ext uri="{FF2B5EF4-FFF2-40B4-BE49-F238E27FC236}">
                            <a16:creationId xmlns:a16="http://schemas.microsoft.com/office/drawing/2014/main" id="{37DD25CC-E4E2-F4E9-15A1-569F5BD8EC4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478002" y="5177700"/>
                      <a:ext cx="118440" cy="138960"/>
                    </p14:xfrm>
                  </p:contentPart>
                </mc:Choice>
                <mc:Fallback xmlns="">
                  <p:pic>
                    <p:nvPicPr>
                      <p:cNvPr id="145" name="Freihand 144">
                        <a:extLst>
                          <a:ext uri="{FF2B5EF4-FFF2-40B4-BE49-F238E27FC236}">
                            <a16:creationId xmlns:a16="http://schemas.microsoft.com/office/drawing/2014/main" id="{37DD25CC-E4E2-F4E9-15A1-569F5BD8EC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0"/>
                      <a:stretch>
                        <a:fillRect/>
                      </a:stretch>
                    </p:blipFill>
                    <p:spPr>
                      <a:xfrm>
                        <a:off x="3457790" y="5156256"/>
                        <a:ext cx="158459" cy="1814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1">
                    <p14:nvContentPartPr>
                      <p14:cNvPr id="146" name="Freihand 145">
                        <a:extLst>
                          <a:ext uri="{FF2B5EF4-FFF2-40B4-BE49-F238E27FC236}">
                            <a16:creationId xmlns:a16="http://schemas.microsoft.com/office/drawing/2014/main" id="{E198F7E8-57EC-7366-1C3E-A7A9A996F38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541722" y="5560380"/>
                      <a:ext cx="144000" cy="158400"/>
                    </p14:xfrm>
                  </p:contentPart>
                </mc:Choice>
                <mc:Fallback xmlns="">
                  <p:pic>
                    <p:nvPicPr>
                      <p:cNvPr id="146" name="Freihand 145">
                        <a:extLst>
                          <a:ext uri="{FF2B5EF4-FFF2-40B4-BE49-F238E27FC236}">
                            <a16:creationId xmlns:a16="http://schemas.microsoft.com/office/drawing/2014/main" id="{E198F7E8-57EC-7366-1C3E-A7A9A996F3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2"/>
                      <a:stretch>
                        <a:fillRect/>
                      </a:stretch>
                    </p:blipFill>
                    <p:spPr>
                      <a:xfrm>
                        <a:off x="3521440" y="5538975"/>
                        <a:ext cx="184158" cy="20078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3">
                    <p14:nvContentPartPr>
                      <p14:cNvPr id="147" name="Freihand 146">
                        <a:extLst>
                          <a:ext uri="{FF2B5EF4-FFF2-40B4-BE49-F238E27FC236}">
                            <a16:creationId xmlns:a16="http://schemas.microsoft.com/office/drawing/2014/main" id="{67334628-26C1-1157-1BB4-3B9739D3C8A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628482" y="5166900"/>
                      <a:ext cx="50400" cy="406080"/>
                    </p14:xfrm>
                  </p:contentPart>
                </mc:Choice>
                <mc:Fallback xmlns="">
                  <p:pic>
                    <p:nvPicPr>
                      <p:cNvPr id="147" name="Freihand 146">
                        <a:extLst>
                          <a:ext uri="{FF2B5EF4-FFF2-40B4-BE49-F238E27FC236}">
                            <a16:creationId xmlns:a16="http://schemas.microsoft.com/office/drawing/2014/main" id="{67334628-26C1-1157-1BB4-3B9739D3C8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4"/>
                      <a:stretch>
                        <a:fillRect/>
                      </a:stretch>
                    </p:blipFill>
                    <p:spPr>
                      <a:xfrm>
                        <a:off x="3608159" y="5145505"/>
                        <a:ext cx="90639" cy="44844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5">
                    <p14:nvContentPartPr>
                      <p14:cNvPr id="148" name="Freihand 147">
                        <a:extLst>
                          <a:ext uri="{FF2B5EF4-FFF2-40B4-BE49-F238E27FC236}">
                            <a16:creationId xmlns:a16="http://schemas.microsoft.com/office/drawing/2014/main" id="{0F4DB487-8703-B94E-42B7-6C8B3288F59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74082" y="4855140"/>
                      <a:ext cx="539280" cy="280800"/>
                    </p14:xfrm>
                  </p:contentPart>
                </mc:Choice>
                <mc:Fallback xmlns="">
                  <p:pic>
                    <p:nvPicPr>
                      <p:cNvPr id="148" name="Freihand 147">
                        <a:extLst>
                          <a:ext uri="{FF2B5EF4-FFF2-40B4-BE49-F238E27FC236}">
                            <a16:creationId xmlns:a16="http://schemas.microsoft.com/office/drawing/2014/main" id="{0F4DB487-8703-B94E-42B7-6C8B3288F5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6"/>
                      <a:stretch>
                        <a:fillRect/>
                      </a:stretch>
                    </p:blipFill>
                    <p:spPr>
                      <a:xfrm>
                        <a:off x="3053808" y="4833738"/>
                        <a:ext cx="579422" cy="32317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167">
                  <p14:nvContentPartPr>
                    <p14:cNvPr id="136" name="Freihand 135">
                      <a:extLst>
                        <a:ext uri="{FF2B5EF4-FFF2-40B4-BE49-F238E27FC236}">
                          <a16:creationId xmlns:a16="http://schemas.microsoft.com/office/drawing/2014/main" id="{B118A72D-FA93-9BE7-A6CA-86618953FA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86962" y="4957380"/>
                    <a:ext cx="85320" cy="203400"/>
                  </p14:xfrm>
                </p:contentPart>
              </mc:Choice>
              <mc:Fallback xmlns="">
                <p:pic>
                  <p:nvPicPr>
                    <p:cNvPr id="136" name="Freihand 135">
                      <a:extLst>
                        <a:ext uri="{FF2B5EF4-FFF2-40B4-BE49-F238E27FC236}">
                          <a16:creationId xmlns:a16="http://schemas.microsoft.com/office/drawing/2014/main" id="{B118A72D-FA93-9BE7-A6CA-86618953FA64}"/>
                        </a:ext>
                      </a:extLst>
                    </p:cNvPr>
                    <p:cNvPicPr/>
                    <p:nvPr/>
                  </p:nvPicPr>
                  <p:blipFill>
                    <a:blip r:embed="rId168"/>
                    <a:stretch>
                      <a:fillRect/>
                    </a:stretch>
                  </p:blipFill>
                  <p:spPr>
                    <a:xfrm>
                      <a:off x="2980088" y="4950116"/>
                      <a:ext cx="99068" cy="21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9">
                  <p14:nvContentPartPr>
                    <p14:cNvPr id="137" name="Freihand 136">
                      <a:extLst>
                        <a:ext uri="{FF2B5EF4-FFF2-40B4-BE49-F238E27FC236}">
                          <a16:creationId xmlns:a16="http://schemas.microsoft.com/office/drawing/2014/main" id="{DB282660-3214-6A3F-FC6F-E883FB2835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80402" y="4956300"/>
                    <a:ext cx="464040" cy="310680"/>
                  </p14:xfrm>
                </p:contentPart>
              </mc:Choice>
              <mc:Fallback xmlns="">
                <p:pic>
                  <p:nvPicPr>
                    <p:cNvPr id="137" name="Freihand 136">
                      <a:extLst>
                        <a:ext uri="{FF2B5EF4-FFF2-40B4-BE49-F238E27FC236}">
                          <a16:creationId xmlns:a16="http://schemas.microsoft.com/office/drawing/2014/main" id="{DB282660-3214-6A3F-FC6F-E883FB2835DA}"/>
                        </a:ext>
                      </a:extLst>
                    </p:cNvPr>
                    <p:cNvPicPr/>
                    <p:nvPr/>
                  </p:nvPicPr>
                  <p:blipFill>
                    <a:blip r:embed="rId170"/>
                    <a:stretch>
                      <a:fillRect/>
                    </a:stretch>
                  </p:blipFill>
                  <p:spPr>
                    <a:xfrm>
                      <a:off x="2839839" y="4913507"/>
                      <a:ext cx="544760" cy="39583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1">
                  <p14:nvContentPartPr>
                    <p14:cNvPr id="138" name="Freihand 137">
                      <a:extLst>
                        <a:ext uri="{FF2B5EF4-FFF2-40B4-BE49-F238E27FC236}">
                          <a16:creationId xmlns:a16="http://schemas.microsoft.com/office/drawing/2014/main" id="{EECB4584-3B72-2861-2D2C-AE88FE9680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05562" y="4931100"/>
                    <a:ext cx="275040" cy="317160"/>
                  </p14:xfrm>
                </p:contentPart>
              </mc:Choice>
              <mc:Fallback xmlns="">
                <p:pic>
                  <p:nvPicPr>
                    <p:cNvPr id="138" name="Freihand 137">
                      <a:extLst>
                        <a:ext uri="{FF2B5EF4-FFF2-40B4-BE49-F238E27FC236}">
                          <a16:creationId xmlns:a16="http://schemas.microsoft.com/office/drawing/2014/main" id="{EECB4584-3B72-2861-2D2C-AE88FE9680C0}"/>
                        </a:ext>
                      </a:extLst>
                    </p:cNvPr>
                    <p:cNvPicPr/>
                    <p:nvPr/>
                  </p:nvPicPr>
                  <p:blipFill>
                    <a:blip r:embed="rId172"/>
                    <a:stretch>
                      <a:fillRect/>
                    </a:stretch>
                  </p:blipFill>
                  <p:spPr>
                    <a:xfrm>
                      <a:off x="3298666" y="4923834"/>
                      <a:ext cx="288833" cy="331693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139" name="Gruppieren 138">
                  <a:extLst>
                    <a:ext uri="{FF2B5EF4-FFF2-40B4-BE49-F238E27FC236}">
                      <a16:creationId xmlns:a16="http://schemas.microsoft.com/office/drawing/2014/main" id="{63914578-8EAB-FC5E-32C5-AB5FC96E6385}"/>
                    </a:ext>
                  </a:extLst>
                </p:cNvPr>
                <p:cNvGrpSpPr/>
                <p:nvPr/>
              </p:nvGrpSpPr>
              <p:grpSpPr>
                <a:xfrm>
                  <a:off x="3238242" y="4900500"/>
                  <a:ext cx="340920" cy="353520"/>
                  <a:chOff x="3238242" y="4900500"/>
                  <a:chExt cx="340920" cy="3535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3">
                    <p14:nvContentPartPr>
                      <p14:cNvPr id="140" name="Freihand 139">
                        <a:extLst>
                          <a:ext uri="{FF2B5EF4-FFF2-40B4-BE49-F238E27FC236}">
                            <a16:creationId xmlns:a16="http://schemas.microsoft.com/office/drawing/2014/main" id="{04B4E8A4-EA15-1E39-2318-11301E99166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238242" y="4900500"/>
                      <a:ext cx="297000" cy="329400"/>
                    </p14:xfrm>
                  </p:contentPart>
                </mc:Choice>
                <mc:Fallback xmlns="">
                  <p:pic>
                    <p:nvPicPr>
                      <p:cNvPr id="140" name="Freihand 139">
                        <a:extLst>
                          <a:ext uri="{FF2B5EF4-FFF2-40B4-BE49-F238E27FC236}">
                            <a16:creationId xmlns:a16="http://schemas.microsoft.com/office/drawing/2014/main" id="{04B4E8A4-EA15-1E39-2318-11301E9916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4"/>
                      <a:stretch>
                        <a:fillRect/>
                      </a:stretch>
                    </p:blipFill>
                    <p:spPr>
                      <a:xfrm>
                        <a:off x="3218010" y="4879138"/>
                        <a:ext cx="337059" cy="37169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5">
                    <p14:nvContentPartPr>
                      <p14:cNvPr id="141" name="Freihand 140">
                        <a:extLst>
                          <a:ext uri="{FF2B5EF4-FFF2-40B4-BE49-F238E27FC236}">
                            <a16:creationId xmlns:a16="http://schemas.microsoft.com/office/drawing/2014/main" id="{D0CF0383-0DE6-ACF8-D242-3E3052C6326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429042" y="5076180"/>
                      <a:ext cx="150120" cy="177840"/>
                    </p14:xfrm>
                  </p:contentPart>
                </mc:Choice>
                <mc:Fallback xmlns="">
                  <p:pic>
                    <p:nvPicPr>
                      <p:cNvPr id="141" name="Freihand 140">
                        <a:extLst>
                          <a:ext uri="{FF2B5EF4-FFF2-40B4-BE49-F238E27FC236}">
                            <a16:creationId xmlns:a16="http://schemas.microsoft.com/office/drawing/2014/main" id="{D0CF0383-0DE6-ACF8-D242-3E3052C632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6"/>
                      <a:stretch>
                        <a:fillRect/>
                      </a:stretch>
                    </p:blipFill>
                    <p:spPr>
                      <a:xfrm>
                        <a:off x="3408756" y="5054753"/>
                        <a:ext cx="190287" cy="22026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9BEC4F5D-E19A-0E47-94C8-DF53B7E6E459}"/>
                    </a:ext>
                  </a:extLst>
                </p14:cNvPr>
                <p14:cNvContentPartPr/>
                <p14:nvPr/>
              </p14:nvContentPartPr>
              <p14:xfrm>
                <a:off x="2663682" y="3288060"/>
                <a:ext cx="43560" cy="13248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9BEC4F5D-E19A-0E47-94C8-DF53B7E6E45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639748" y="3263973"/>
                  <a:ext cx="90949" cy="18017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01" name="Gruppieren 600">
              <a:extLst>
                <a:ext uri="{FF2B5EF4-FFF2-40B4-BE49-F238E27FC236}">
                  <a16:creationId xmlns:a16="http://schemas.microsoft.com/office/drawing/2014/main" id="{0795D352-5ACA-0259-48DE-0A3C5EDD170A}"/>
                </a:ext>
              </a:extLst>
            </p:cNvPr>
            <p:cNvGrpSpPr/>
            <p:nvPr/>
          </p:nvGrpSpPr>
          <p:grpSpPr>
            <a:xfrm>
              <a:off x="2094522" y="3096900"/>
              <a:ext cx="838080" cy="420840"/>
              <a:chOff x="2094522" y="3096900"/>
              <a:chExt cx="838080" cy="420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599" name="Freihand 598">
                    <a:extLst>
                      <a:ext uri="{FF2B5EF4-FFF2-40B4-BE49-F238E27FC236}">
                        <a16:creationId xmlns:a16="http://schemas.microsoft.com/office/drawing/2014/main" id="{588A29EE-EB2F-FD06-839F-1BC57E9E5AE4}"/>
                      </a:ext>
                    </a:extLst>
                  </p14:cNvPr>
                  <p14:cNvContentPartPr/>
                  <p14:nvPr/>
                </p14:nvContentPartPr>
                <p14:xfrm>
                  <a:off x="2094522" y="3203100"/>
                  <a:ext cx="658800" cy="314640"/>
                </p14:xfrm>
              </p:contentPart>
            </mc:Choice>
            <mc:Fallback xmlns="">
              <p:pic>
                <p:nvPicPr>
                  <p:cNvPr id="599" name="Freihand 598">
                    <a:extLst>
                      <a:ext uri="{FF2B5EF4-FFF2-40B4-BE49-F238E27FC236}">
                        <a16:creationId xmlns:a16="http://schemas.microsoft.com/office/drawing/2014/main" id="{588A29EE-EB2F-FD06-839F-1BC57E9E5AE4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2070531" y="3178934"/>
                    <a:ext cx="706303" cy="3624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600" name="Freihand 599">
                    <a:extLst>
                      <a:ext uri="{FF2B5EF4-FFF2-40B4-BE49-F238E27FC236}">
                        <a16:creationId xmlns:a16="http://schemas.microsoft.com/office/drawing/2014/main" id="{3EF03735-7298-DFB5-9C80-4ACCE0514578}"/>
                      </a:ext>
                    </a:extLst>
                  </p14:cNvPr>
                  <p14:cNvContentPartPr/>
                  <p14:nvPr/>
                </p14:nvContentPartPr>
                <p14:xfrm>
                  <a:off x="2565042" y="3096900"/>
                  <a:ext cx="367560" cy="296280"/>
                </p14:xfrm>
              </p:contentPart>
            </mc:Choice>
            <mc:Fallback xmlns="">
              <p:pic>
                <p:nvPicPr>
                  <p:cNvPr id="600" name="Freihand 599">
                    <a:extLst>
                      <a:ext uri="{FF2B5EF4-FFF2-40B4-BE49-F238E27FC236}">
                        <a16:creationId xmlns:a16="http://schemas.microsoft.com/office/drawing/2014/main" id="{3EF03735-7298-DFB5-9C80-4ACCE0514578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2541050" y="3072694"/>
                    <a:ext cx="415064" cy="344208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615" name="Textfeld 614">
              <a:extLst>
                <a:ext uri="{FF2B5EF4-FFF2-40B4-BE49-F238E27FC236}">
                  <a16:creationId xmlns:a16="http://schemas.microsoft.com/office/drawing/2014/main" id="{ABC3B8C1-56FC-3284-0BFD-9EF0E5DFDC33}"/>
                </a:ext>
              </a:extLst>
            </p:cNvPr>
            <p:cNvSpPr txBox="1"/>
            <p:nvPr/>
          </p:nvSpPr>
          <p:spPr>
            <a:xfrm rot="5400000">
              <a:off x="2274781" y="3331406"/>
              <a:ext cx="602294" cy="88500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defTabSz="781903"/>
              <a:r>
                <a:rPr lang="de-CH" sz="1710" b="1">
                  <a:solidFill>
                    <a:prstClr val="black"/>
                  </a:solidFill>
                  <a:latin typeface="Schoolnotes" panose="02000603000000000000"/>
                  <a:cs typeface="+mn-cs"/>
                </a:rPr>
                <a:t>2026</a:t>
              </a:r>
              <a:endParaRPr lang="de-DE" sz="1710" b="1">
                <a:solidFill>
                  <a:prstClr val="black"/>
                </a:solidFill>
                <a:latin typeface="Schoolnotes" panose="02000603000000000000"/>
                <a:cs typeface="+mn-cs"/>
              </a:endParaRPr>
            </a:p>
          </p:txBody>
        </p:sp>
      </p:grpSp>
      <p:sp>
        <p:nvSpPr>
          <p:cNvPr id="616" name="Textfeld 615">
            <a:extLst>
              <a:ext uri="{FF2B5EF4-FFF2-40B4-BE49-F238E27FC236}">
                <a16:creationId xmlns:a16="http://schemas.microsoft.com/office/drawing/2014/main" id="{87FA6494-4CA2-A397-E8CD-6C2B3A99966A}"/>
              </a:ext>
            </a:extLst>
          </p:cNvPr>
          <p:cNvSpPr txBox="1"/>
          <p:nvPr/>
        </p:nvSpPr>
        <p:spPr>
          <a:xfrm rot="5400000">
            <a:off x="2057427" y="1054284"/>
            <a:ext cx="368884" cy="7567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781903"/>
            <a:r>
              <a:rPr lang="de-CH" sz="1197" b="1">
                <a:solidFill>
                  <a:prstClr val="black"/>
                </a:solidFill>
                <a:latin typeface="Schoolnotes" panose="02000603000000000000"/>
                <a:cs typeface="+mn-cs"/>
              </a:rPr>
              <a:t>2024</a:t>
            </a:r>
            <a:endParaRPr lang="de-DE" sz="1197" b="1">
              <a:solidFill>
                <a:prstClr val="black"/>
              </a:solidFill>
              <a:latin typeface="Schoolnotes" panose="02000603000000000000"/>
              <a:cs typeface="+mn-cs"/>
            </a:endParaRPr>
          </a:p>
        </p:txBody>
      </p:sp>
      <p:sp>
        <p:nvSpPr>
          <p:cNvPr id="617" name="Textfeld 616">
            <a:extLst>
              <a:ext uri="{FF2B5EF4-FFF2-40B4-BE49-F238E27FC236}">
                <a16:creationId xmlns:a16="http://schemas.microsoft.com/office/drawing/2014/main" id="{041E77ED-D520-522F-A692-A30CF4D7ED34}"/>
              </a:ext>
            </a:extLst>
          </p:cNvPr>
          <p:cNvSpPr txBox="1"/>
          <p:nvPr/>
        </p:nvSpPr>
        <p:spPr>
          <a:xfrm rot="5400000">
            <a:off x="4569891" y="4611053"/>
            <a:ext cx="421526" cy="11313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781903"/>
            <a:r>
              <a:rPr lang="de-CH" sz="1539" b="1" dirty="0">
                <a:solidFill>
                  <a:prstClr val="black"/>
                </a:solidFill>
                <a:latin typeface="Schoolnotes" panose="02000603000000000000"/>
                <a:cs typeface="+mn-cs"/>
              </a:rPr>
              <a:t>Juni 2026</a:t>
            </a:r>
            <a:endParaRPr lang="de-DE" sz="1539" b="1" dirty="0">
              <a:solidFill>
                <a:prstClr val="black"/>
              </a:solidFill>
              <a:latin typeface="Schoolnotes" panose="02000603000000000000"/>
              <a:cs typeface="+mn-cs"/>
            </a:endParaRPr>
          </a:p>
        </p:txBody>
      </p:sp>
      <p:grpSp>
        <p:nvGrpSpPr>
          <p:cNvPr id="622" name="Gruppieren 621">
            <a:extLst>
              <a:ext uri="{FF2B5EF4-FFF2-40B4-BE49-F238E27FC236}">
                <a16:creationId xmlns:a16="http://schemas.microsoft.com/office/drawing/2014/main" id="{392CF61F-65B9-374B-B408-49CABE6485F1}"/>
              </a:ext>
            </a:extLst>
          </p:cNvPr>
          <p:cNvGrpSpPr/>
          <p:nvPr/>
        </p:nvGrpSpPr>
        <p:grpSpPr>
          <a:xfrm>
            <a:off x="4886356" y="2932201"/>
            <a:ext cx="1679751" cy="482891"/>
            <a:chOff x="5714322" y="3199652"/>
            <a:chExt cx="1964375" cy="5647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297E31D-CC57-35B4-91C6-6574B917F8F7}"/>
                    </a:ext>
                  </a:extLst>
                </p14:cNvPr>
                <p14:cNvContentPartPr/>
                <p14:nvPr/>
              </p14:nvContentPartPr>
              <p14:xfrm>
                <a:off x="5714322" y="3337532"/>
                <a:ext cx="29520" cy="32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297E31D-CC57-35B4-91C6-6574B917F8F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709261" y="3332492"/>
                  <a:ext cx="39641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4BFE6A1-ABAD-9DE4-C87C-5A17F50812B0}"/>
                    </a:ext>
                  </a:extLst>
                </p14:cNvPr>
                <p14:cNvContentPartPr/>
                <p14:nvPr/>
              </p14:nvContentPartPr>
              <p14:xfrm>
                <a:off x="6146682" y="3387932"/>
                <a:ext cx="17280" cy="41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4BFE6A1-ABAD-9DE4-C87C-5A17F50812B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41624" y="3382907"/>
                  <a:ext cx="27395" cy="51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6404C33-474F-1D7A-75C8-5C863B7752CE}"/>
                    </a:ext>
                  </a:extLst>
                </p14:cNvPr>
                <p14:cNvContentPartPr/>
                <p14:nvPr/>
              </p14:nvContentPartPr>
              <p14:xfrm>
                <a:off x="6678042" y="3548492"/>
                <a:ext cx="4680" cy="8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6404C33-474F-1D7A-75C8-5C863B7752C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73362" y="3543779"/>
                  <a:ext cx="14040" cy="18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6C63E89-F8C5-E1D3-C513-A4A9017AFECC}"/>
                    </a:ext>
                  </a:extLst>
                </p14:cNvPr>
                <p14:cNvContentPartPr/>
                <p14:nvPr/>
              </p14:nvContentPartPr>
              <p14:xfrm>
                <a:off x="7544922" y="3199652"/>
                <a:ext cx="12240" cy="10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6C63E89-F8C5-E1D3-C513-A4A9017AFEC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39676" y="3194641"/>
                  <a:ext cx="22731" cy="20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8AA5706-57CF-CA2D-7A92-9949CEA0A07A}"/>
                    </a:ext>
                  </a:extLst>
                </p14:cNvPr>
                <p14:cNvContentPartPr/>
                <p14:nvPr/>
              </p14:nvContentPartPr>
              <p14:xfrm>
                <a:off x="7080017" y="3358646"/>
                <a:ext cx="18360" cy="68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8AA5706-57CF-CA2D-7A92-9949CEA0A07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72923" y="3351378"/>
                  <a:ext cx="32547" cy="21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549E2661-2005-623F-F485-A01F7410C408}"/>
                    </a:ext>
                  </a:extLst>
                </p14:cNvPr>
                <p14:cNvContentPartPr/>
                <p14:nvPr/>
              </p14:nvContentPartPr>
              <p14:xfrm>
                <a:off x="6795257" y="3762206"/>
                <a:ext cx="5400" cy="216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549E2661-2005-623F-F485-A01F7410C40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788195" y="3754862"/>
                  <a:ext cx="19523" cy="168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65EE212B-C922-F0B0-9FC6-E06E03C9C5E0}"/>
                    </a:ext>
                  </a:extLst>
                </p14:cNvPr>
                <p14:cNvContentPartPr/>
                <p14:nvPr/>
              </p14:nvContentPartPr>
              <p14:xfrm>
                <a:off x="7673657" y="3634046"/>
                <a:ext cx="5040" cy="90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65EE212B-C922-F0B0-9FC6-E06E03C9C5E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66517" y="3627091"/>
                  <a:ext cx="19320" cy="22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A502AA7-38AC-DC7D-ADB7-BC1D533EC2DB}"/>
                    </a:ext>
                  </a:extLst>
                </p14:cNvPr>
                <p14:cNvContentPartPr/>
                <p14:nvPr/>
              </p14:nvContentPartPr>
              <p14:xfrm>
                <a:off x="7377017" y="3732686"/>
                <a:ext cx="3960" cy="140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A502AA7-38AC-DC7D-ADB7-BC1D533EC2D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70285" y="3725453"/>
                  <a:ext cx="17424" cy="285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4" name="Gruppieren 623">
            <a:extLst>
              <a:ext uri="{FF2B5EF4-FFF2-40B4-BE49-F238E27FC236}">
                <a16:creationId xmlns:a16="http://schemas.microsoft.com/office/drawing/2014/main" id="{776A11E1-6940-54DD-3D20-E622FBC2A3DA}"/>
              </a:ext>
            </a:extLst>
          </p:cNvPr>
          <p:cNvGrpSpPr/>
          <p:nvPr/>
        </p:nvGrpSpPr>
        <p:grpSpPr>
          <a:xfrm>
            <a:off x="1215998" y="1986213"/>
            <a:ext cx="363249" cy="458064"/>
            <a:chOff x="1422042" y="2093372"/>
            <a:chExt cx="42480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E82AD14-FB84-54CB-9B55-433564B99D67}"/>
                    </a:ext>
                  </a:extLst>
                </p14:cNvPr>
                <p14:cNvContentPartPr/>
                <p14:nvPr/>
              </p14:nvContentPartPr>
              <p14:xfrm>
                <a:off x="1532562" y="2154212"/>
                <a:ext cx="7560" cy="18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E82AD14-FB84-54CB-9B55-433564B99D6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527522" y="2149220"/>
                  <a:ext cx="17640" cy="28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D38C3E2-980A-0626-390F-A4423BD7AE8E}"/>
                    </a:ext>
                  </a:extLst>
                </p14:cNvPr>
                <p14:cNvContentPartPr/>
                <p14:nvPr/>
              </p14:nvContentPartPr>
              <p14:xfrm>
                <a:off x="1838202" y="2093372"/>
                <a:ext cx="8640" cy="5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D38C3E2-980A-0626-390F-A4423BD7AE8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33489" y="2088387"/>
                  <a:ext cx="18065" cy="15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AD341CF-CA75-06B3-D9FD-AD7564CA4ACF}"/>
                    </a:ext>
                  </a:extLst>
                </p14:cNvPr>
                <p14:cNvContentPartPr/>
                <p14:nvPr/>
              </p14:nvContentPartPr>
              <p14:xfrm>
                <a:off x="1714002" y="2619332"/>
                <a:ext cx="22320" cy="9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AD341CF-CA75-06B3-D9FD-AD7564CA4AC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08948" y="2614261"/>
                  <a:ext cx="32427" cy="19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F517D7A-A011-EFAA-7A9B-FD41137068E6}"/>
                    </a:ext>
                  </a:extLst>
                </p14:cNvPr>
                <p14:cNvContentPartPr/>
                <p14:nvPr/>
              </p14:nvContentPartPr>
              <p14:xfrm>
                <a:off x="1422042" y="2596292"/>
                <a:ext cx="8640" cy="10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F517D7A-A011-EFAA-7A9B-FD41137068E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417105" y="2591281"/>
                  <a:ext cx="18514" cy="2046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97AF31DC-92BC-4D53-E6E3-A1CC5B11D825}"/>
                  </a:ext>
                </a:extLst>
              </p14:cNvPr>
              <p14:cNvContentPartPr/>
              <p14:nvPr/>
            </p14:nvContentPartPr>
            <p14:xfrm>
              <a:off x="7376154" y="5951043"/>
              <a:ext cx="1758373" cy="652002"/>
            </p14:xfrm>
          </p:contentPart>
        </mc:Choice>
        <mc:Fallback xmlns=""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97AF31DC-92BC-4D53-E6E3-A1CC5B11D825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358156" y="5933042"/>
                <a:ext cx="1794008" cy="687644"/>
              </a:xfrm>
              <a:prstGeom prst="rect">
                <a:avLst/>
              </a:prstGeom>
            </p:spPr>
          </p:pic>
        </mc:Fallback>
      </mc:AlternateContent>
      <p:sp>
        <p:nvSpPr>
          <p:cNvPr id="635" name="Rechteck 634">
            <a:extLst>
              <a:ext uri="{FF2B5EF4-FFF2-40B4-BE49-F238E27FC236}">
                <a16:creationId xmlns:a16="http://schemas.microsoft.com/office/drawing/2014/main" id="{4AD76A62-0A09-C210-802A-4C3DADE00BCD}"/>
              </a:ext>
            </a:extLst>
          </p:cNvPr>
          <p:cNvSpPr/>
          <p:nvPr/>
        </p:nvSpPr>
        <p:spPr bwMode="auto">
          <a:xfrm>
            <a:off x="7304167" y="4480218"/>
            <a:ext cx="1830361" cy="5375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/>
          <a:lstStyle/>
          <a:p>
            <a:pPr algn="r" defTabSz="781903"/>
            <a:r>
              <a:rPr lang="de-CH" sz="1539">
                <a:solidFill>
                  <a:prstClr val="black"/>
                </a:solidFill>
                <a:latin typeface="Schoolnotes" panose="02000603000000000000"/>
                <a:cs typeface="+mn-cs"/>
              </a:rPr>
              <a:t>Ende 2027 Abschluss Einführungsphase</a:t>
            </a:r>
            <a:endParaRPr lang="de-DE" sz="1539">
              <a:solidFill>
                <a:prstClr val="black"/>
              </a:solidFill>
              <a:latin typeface="Schoolnotes" panose="02000603000000000000"/>
              <a:cs typeface="+mn-cs"/>
            </a:endParaRPr>
          </a:p>
        </p:txBody>
      </p:sp>
      <p:grpSp>
        <p:nvGrpSpPr>
          <p:cNvPr id="642" name="Gruppieren 641">
            <a:extLst>
              <a:ext uri="{FF2B5EF4-FFF2-40B4-BE49-F238E27FC236}">
                <a16:creationId xmlns:a16="http://schemas.microsoft.com/office/drawing/2014/main" id="{3E5B422B-AB1A-235F-9CC8-DFE45F90B87C}"/>
              </a:ext>
            </a:extLst>
          </p:cNvPr>
          <p:cNvGrpSpPr/>
          <p:nvPr/>
        </p:nvGrpSpPr>
        <p:grpSpPr>
          <a:xfrm>
            <a:off x="5610048" y="4548633"/>
            <a:ext cx="19702" cy="26474"/>
            <a:chOff x="6560640" y="5089980"/>
            <a:chExt cx="23040" cy="3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FAF82095-9227-F114-2725-A9470CB91324}"/>
                    </a:ext>
                  </a:extLst>
                </p14:cNvPr>
                <p14:cNvContentPartPr/>
                <p14:nvPr/>
              </p14:nvContentPartPr>
              <p14:xfrm>
                <a:off x="6560640" y="5089980"/>
                <a:ext cx="360" cy="36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FAF82095-9227-F114-2725-A9470CB9132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542640" y="50719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78A6FA49-73FF-7A52-1EC0-C7334355849A}"/>
                    </a:ext>
                  </a:extLst>
                </p14:cNvPr>
                <p14:cNvContentPartPr/>
                <p14:nvPr/>
              </p14:nvContentPartPr>
              <p14:xfrm>
                <a:off x="6583320" y="5113020"/>
                <a:ext cx="360" cy="36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78A6FA49-73FF-7A52-1EC0-C7334355849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565320" y="50950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950E4808-B775-2278-B922-AF8AB0C0F1EC}"/>
                    </a:ext>
                  </a:extLst>
                </p14:cNvPr>
                <p14:cNvContentPartPr/>
                <p14:nvPr/>
              </p14:nvContentPartPr>
              <p14:xfrm>
                <a:off x="6568200" y="5120580"/>
                <a:ext cx="360" cy="36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950E4808-B775-2278-B922-AF8AB0C0F1E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550200" y="51025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0CB5BD6C-D5F1-A9A3-DB07-033A11C9E26D}"/>
                    </a:ext>
                  </a:extLst>
                </p14:cNvPr>
                <p14:cNvContentPartPr/>
                <p14:nvPr/>
              </p14:nvContentPartPr>
              <p14:xfrm>
                <a:off x="6560640" y="5097540"/>
                <a:ext cx="360" cy="36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0CB5BD6C-D5F1-A9A3-DB07-033A11C9E26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542640" y="50795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6" name="Gruppieren 655">
            <a:extLst>
              <a:ext uri="{FF2B5EF4-FFF2-40B4-BE49-F238E27FC236}">
                <a16:creationId xmlns:a16="http://schemas.microsoft.com/office/drawing/2014/main" id="{74B8731A-FF00-91E8-EEEE-19D45A4EA898}"/>
              </a:ext>
            </a:extLst>
          </p:cNvPr>
          <p:cNvGrpSpPr/>
          <p:nvPr/>
        </p:nvGrpSpPr>
        <p:grpSpPr>
          <a:xfrm>
            <a:off x="5332070" y="4653606"/>
            <a:ext cx="287213" cy="142837"/>
            <a:chOff x="6235560" y="5212740"/>
            <a:chExt cx="33588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EA9AD1DD-CB1A-FDDF-CBF9-C030600689DD}"/>
                    </a:ext>
                  </a:extLst>
                </p14:cNvPr>
                <p14:cNvContentPartPr/>
                <p14:nvPr/>
              </p14:nvContentPartPr>
              <p14:xfrm>
                <a:off x="6280920" y="5278620"/>
                <a:ext cx="51480" cy="7848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EA9AD1DD-CB1A-FDDF-CBF9-C030600689D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73747" y="5271485"/>
                  <a:ext cx="65827" cy="92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B9AE3614-B348-02F3-4D28-8ACEA567ADB7}"/>
                    </a:ext>
                  </a:extLst>
                </p14:cNvPr>
                <p14:cNvContentPartPr/>
                <p14:nvPr/>
              </p14:nvContentPartPr>
              <p14:xfrm>
                <a:off x="6271920" y="5287260"/>
                <a:ext cx="37440" cy="6228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B9AE3614-B348-02F3-4D28-8ACEA567ADB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64769" y="5280058"/>
                  <a:ext cx="51743" cy="76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58E08314-2B80-19C1-1D97-1D2CC51C2D37}"/>
                    </a:ext>
                  </a:extLst>
                </p14:cNvPr>
                <p14:cNvContentPartPr/>
                <p14:nvPr/>
              </p14:nvContentPartPr>
              <p14:xfrm>
                <a:off x="6235560" y="5323980"/>
                <a:ext cx="58680" cy="5580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58E08314-2B80-19C1-1D97-1D2CC51C2D3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228435" y="5316848"/>
                  <a:ext cx="72931" cy="70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2BCF6BEC-4BBC-BC9C-3185-4DFED68B1042}"/>
                    </a:ext>
                  </a:extLst>
                </p14:cNvPr>
                <p14:cNvContentPartPr/>
                <p14:nvPr/>
              </p14:nvContentPartPr>
              <p14:xfrm>
                <a:off x="6324480" y="5212740"/>
                <a:ext cx="7920" cy="8352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2BCF6BEC-4BBC-BC9C-3185-4DFED68B104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17394" y="5205605"/>
                  <a:ext cx="22093" cy="97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D9DF839D-AB1A-738A-9212-D703D57AE33C}"/>
                    </a:ext>
                  </a:extLst>
                </p14:cNvPr>
                <p14:cNvContentPartPr/>
                <p14:nvPr/>
              </p14:nvContentPartPr>
              <p14:xfrm>
                <a:off x="6484320" y="5227500"/>
                <a:ext cx="360" cy="13716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D9DF839D-AB1A-738A-9212-D703D57AE33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78200" y="5220369"/>
                  <a:ext cx="12600" cy="1514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EC8D7222-E85B-5356-534A-B607DC5059FC}"/>
                    </a:ext>
                  </a:extLst>
                </p14:cNvPr>
                <p14:cNvContentPartPr/>
                <p14:nvPr/>
              </p14:nvContentPartPr>
              <p14:xfrm>
                <a:off x="6499440" y="5279700"/>
                <a:ext cx="57600" cy="7704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EC8D7222-E85B-5356-534A-B607DC5059F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92293" y="5272543"/>
                  <a:ext cx="71895" cy="91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7017AF52-EEE6-8C92-0AC5-88672B53DC56}"/>
                    </a:ext>
                  </a:extLst>
                </p14:cNvPr>
                <p14:cNvContentPartPr/>
                <p14:nvPr/>
              </p14:nvContentPartPr>
              <p14:xfrm>
                <a:off x="6514920" y="5322540"/>
                <a:ext cx="56520" cy="4968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7017AF52-EEE6-8C92-0AC5-88672B53DC5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507750" y="5315383"/>
                  <a:ext cx="70861" cy="63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3C22B296-FF91-38ED-678D-B7DCC84752E9}"/>
                    </a:ext>
                  </a:extLst>
                </p14:cNvPr>
                <p14:cNvContentPartPr/>
                <p14:nvPr/>
              </p14:nvContentPartPr>
              <p14:xfrm>
                <a:off x="6522480" y="5251620"/>
                <a:ext cx="360" cy="5220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3C22B296-FF91-38ED-678D-B7DCC84752E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16360" y="5244464"/>
                  <a:ext cx="12600" cy="665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7" name="Gruppieren 676">
            <a:extLst>
              <a:ext uri="{FF2B5EF4-FFF2-40B4-BE49-F238E27FC236}">
                <a16:creationId xmlns:a16="http://schemas.microsoft.com/office/drawing/2014/main" id="{5B2D23F2-D0B7-2ED1-D452-874DC6A6CB2B}"/>
              </a:ext>
            </a:extLst>
          </p:cNvPr>
          <p:cNvGrpSpPr/>
          <p:nvPr/>
        </p:nvGrpSpPr>
        <p:grpSpPr>
          <a:xfrm>
            <a:off x="8184502" y="2816958"/>
            <a:ext cx="266896" cy="321999"/>
            <a:chOff x="9571320" y="3064882"/>
            <a:chExt cx="31212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2DF40C1-2EF0-3370-C071-EE7E50088291}"/>
                    </a:ext>
                  </a:extLst>
                </p14:cNvPr>
                <p14:cNvContentPartPr/>
                <p14:nvPr/>
              </p14:nvContentPartPr>
              <p14:xfrm>
                <a:off x="9713581" y="3064882"/>
                <a:ext cx="39240" cy="3632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2DF40C1-2EF0-3370-C071-EE7E5008829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692484" y="3043837"/>
                  <a:ext cx="81012" cy="404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E00ECBB-8667-AA66-571D-7682D1D30EEA}"/>
                    </a:ext>
                  </a:extLst>
                </p14:cNvPr>
                <p14:cNvContentPartPr/>
                <p14:nvPr/>
              </p14:nvContentPartPr>
              <p14:xfrm>
                <a:off x="9663181" y="3406522"/>
                <a:ext cx="158040" cy="349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E00ECBB-8667-AA66-571D-7682D1D30EE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42165" y="3385229"/>
                  <a:ext cx="199652" cy="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9B2E4EDC-FD14-2D5B-3395-0E448220DD59}"/>
                    </a:ext>
                  </a:extLst>
                </p14:cNvPr>
                <p14:cNvContentPartPr/>
                <p14:nvPr/>
              </p14:nvContentPartPr>
              <p14:xfrm>
                <a:off x="9883080" y="3322740"/>
                <a:ext cx="360" cy="9108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9B2E4EDC-FD14-2D5B-3395-0E448220DD5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876960" y="3315572"/>
                  <a:ext cx="12600" cy="105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550B2993-CCF4-15C7-D096-314DB8743877}"/>
                    </a:ext>
                  </a:extLst>
                </p14:cNvPr>
                <p14:cNvContentPartPr/>
                <p14:nvPr/>
              </p14:nvContentPartPr>
              <p14:xfrm>
                <a:off x="9844560" y="3258660"/>
                <a:ext cx="11880" cy="10944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550B2993-CCF4-15C7-D096-314DB874387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837347" y="3251504"/>
                  <a:ext cx="26306" cy="123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ADE43216-A062-10D2-2461-6DC0163AB0FB}"/>
                    </a:ext>
                  </a:extLst>
                </p14:cNvPr>
                <p14:cNvContentPartPr/>
                <p14:nvPr/>
              </p14:nvContentPartPr>
              <p14:xfrm>
                <a:off x="9800640" y="3315900"/>
                <a:ext cx="14400" cy="5256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ADE43216-A062-10D2-2461-6DC0163AB0F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93440" y="3308694"/>
                  <a:ext cx="28800" cy="669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CA690A21-E81C-398C-543D-61F61C7B3FD2}"/>
                    </a:ext>
                  </a:extLst>
                </p14:cNvPr>
                <p14:cNvContentPartPr/>
                <p14:nvPr/>
              </p14:nvContentPartPr>
              <p14:xfrm>
                <a:off x="9631440" y="3323460"/>
                <a:ext cx="360" cy="6012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CA690A21-E81C-398C-543D-61F61C7B3FD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625320" y="3316362"/>
                  <a:ext cx="12600" cy="74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5116FE8F-B903-0AD5-4874-E46DE7586E73}"/>
                    </a:ext>
                  </a:extLst>
                </p14:cNvPr>
                <p14:cNvContentPartPr/>
                <p14:nvPr/>
              </p14:nvContentPartPr>
              <p14:xfrm>
                <a:off x="9571320" y="3367380"/>
                <a:ext cx="37440" cy="6156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5116FE8F-B903-0AD5-4874-E46DE7586E7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64169" y="3360212"/>
                  <a:ext cx="51743" cy="75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AC873B77-1C28-3545-28A0-B64A9DFE16E7}"/>
                    </a:ext>
                  </a:extLst>
                </p14:cNvPr>
                <p14:cNvContentPartPr/>
                <p14:nvPr/>
              </p14:nvContentPartPr>
              <p14:xfrm>
                <a:off x="9655920" y="3315900"/>
                <a:ext cx="14040" cy="5256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AC873B77-1C28-3545-28A0-B64A9DFE16E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648900" y="3308694"/>
                  <a:ext cx="28080" cy="6697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692" name="Freihand 691">
                <a:extLst>
                  <a:ext uri="{FF2B5EF4-FFF2-40B4-BE49-F238E27FC236}">
                    <a16:creationId xmlns:a16="http://schemas.microsoft.com/office/drawing/2014/main" id="{0D72E7F4-E8CB-7465-540C-44B3E312AB4A}"/>
                  </a:ext>
                </a:extLst>
              </p14:cNvPr>
              <p14:cNvContentPartPr/>
              <p14:nvPr/>
            </p14:nvContentPartPr>
            <p14:xfrm>
              <a:off x="1342176" y="2502431"/>
              <a:ext cx="308" cy="308"/>
            </p14:xfrm>
          </p:contentPart>
        </mc:Choice>
        <mc:Fallback xmlns="">
          <p:pic>
            <p:nvPicPr>
              <p:cNvPr id="692" name="Freihand 691">
                <a:extLst>
                  <a:ext uri="{FF2B5EF4-FFF2-40B4-BE49-F238E27FC236}">
                    <a16:creationId xmlns:a16="http://schemas.microsoft.com/office/drawing/2014/main" id="{0D72E7F4-E8CB-7465-540C-44B3E312AB4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336940" y="2497195"/>
                <a:ext cx="10780" cy="10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693" name="Freihand 692">
                <a:extLst>
                  <a:ext uri="{FF2B5EF4-FFF2-40B4-BE49-F238E27FC236}">
                    <a16:creationId xmlns:a16="http://schemas.microsoft.com/office/drawing/2014/main" id="{36CD608A-DA01-9F6C-F8AE-39AE3DB5D7C4}"/>
                  </a:ext>
                </a:extLst>
              </p14:cNvPr>
              <p14:cNvContentPartPr/>
              <p14:nvPr/>
            </p14:nvContentPartPr>
            <p14:xfrm>
              <a:off x="1250748" y="2417775"/>
              <a:ext cx="308" cy="308"/>
            </p14:xfrm>
          </p:contentPart>
        </mc:Choice>
        <mc:Fallback xmlns="">
          <p:pic>
            <p:nvPicPr>
              <p:cNvPr id="693" name="Freihand 692">
                <a:extLst>
                  <a:ext uri="{FF2B5EF4-FFF2-40B4-BE49-F238E27FC236}">
                    <a16:creationId xmlns:a16="http://schemas.microsoft.com/office/drawing/2014/main" id="{36CD608A-DA01-9F6C-F8AE-39AE3DB5D7C4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243048" y="2410075"/>
                <a:ext cx="15400" cy="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694" name="Freihand 693">
                <a:extLst>
                  <a:ext uri="{FF2B5EF4-FFF2-40B4-BE49-F238E27FC236}">
                    <a16:creationId xmlns:a16="http://schemas.microsoft.com/office/drawing/2014/main" id="{4096475D-C387-EEE3-C121-3D7D0817FA51}"/>
                  </a:ext>
                </a:extLst>
              </p14:cNvPr>
              <p14:cNvContentPartPr/>
              <p14:nvPr/>
            </p14:nvContentPartPr>
            <p14:xfrm>
              <a:off x="1459462" y="2398381"/>
              <a:ext cx="308" cy="308"/>
            </p14:xfrm>
          </p:contentPart>
        </mc:Choice>
        <mc:Fallback xmlns="">
          <p:pic>
            <p:nvPicPr>
              <p:cNvPr id="694" name="Freihand 693">
                <a:extLst>
                  <a:ext uri="{FF2B5EF4-FFF2-40B4-BE49-F238E27FC236}">
                    <a16:creationId xmlns:a16="http://schemas.microsoft.com/office/drawing/2014/main" id="{4096475D-C387-EEE3-C121-3D7D0817FA5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451762" y="2390681"/>
                <a:ext cx="15400" cy="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695" name="Freihand 694">
                <a:extLst>
                  <a:ext uri="{FF2B5EF4-FFF2-40B4-BE49-F238E27FC236}">
                    <a16:creationId xmlns:a16="http://schemas.microsoft.com/office/drawing/2014/main" id="{98E7B5DF-C486-ED7E-B275-066A62FB09CC}"/>
                  </a:ext>
                </a:extLst>
              </p14:cNvPr>
              <p14:cNvContentPartPr/>
              <p14:nvPr/>
            </p14:nvContentPartPr>
            <p14:xfrm>
              <a:off x="1531189" y="2704681"/>
              <a:ext cx="308" cy="308"/>
            </p14:xfrm>
          </p:contentPart>
        </mc:Choice>
        <mc:Fallback xmlns="">
          <p:pic>
            <p:nvPicPr>
              <p:cNvPr id="695" name="Freihand 694">
                <a:extLst>
                  <a:ext uri="{FF2B5EF4-FFF2-40B4-BE49-F238E27FC236}">
                    <a16:creationId xmlns:a16="http://schemas.microsoft.com/office/drawing/2014/main" id="{98E7B5DF-C486-ED7E-B275-066A62FB09CC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523489" y="2696981"/>
                <a:ext cx="15400" cy="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722" name="Freihand 721">
                <a:extLst>
                  <a:ext uri="{FF2B5EF4-FFF2-40B4-BE49-F238E27FC236}">
                    <a16:creationId xmlns:a16="http://schemas.microsoft.com/office/drawing/2014/main" id="{AD86699C-17EE-0710-79A7-69218C31A429}"/>
                  </a:ext>
                </a:extLst>
              </p14:cNvPr>
              <p14:cNvContentPartPr/>
              <p14:nvPr/>
            </p14:nvContentPartPr>
            <p14:xfrm>
              <a:off x="1596450" y="2476572"/>
              <a:ext cx="308" cy="308"/>
            </p14:xfrm>
          </p:contentPart>
        </mc:Choice>
        <mc:Fallback xmlns="">
          <p:pic>
            <p:nvPicPr>
              <p:cNvPr id="722" name="Freihand 721">
                <a:extLst>
                  <a:ext uri="{FF2B5EF4-FFF2-40B4-BE49-F238E27FC236}">
                    <a16:creationId xmlns:a16="http://schemas.microsoft.com/office/drawing/2014/main" id="{AD86699C-17EE-0710-79A7-69218C31A42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588750" y="2468872"/>
                <a:ext cx="15400" cy="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BD7A0757-27D2-1F8D-1956-64303E890B63}"/>
                  </a:ext>
                </a:extLst>
              </p14:cNvPr>
              <p14:cNvContentPartPr/>
              <p14:nvPr/>
            </p14:nvContentPartPr>
            <p14:xfrm>
              <a:off x="1211960" y="2651425"/>
              <a:ext cx="2771" cy="1539"/>
            </p14:xfrm>
          </p:contentPart>
        </mc:Choice>
        <mc:Fallback xmlns=""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BD7A0757-27D2-1F8D-1956-64303E890B63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203301" y="2641806"/>
                <a:ext cx="19743" cy="20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724" name="Freihand 723">
                <a:extLst>
                  <a:ext uri="{FF2B5EF4-FFF2-40B4-BE49-F238E27FC236}">
                    <a16:creationId xmlns:a16="http://schemas.microsoft.com/office/drawing/2014/main" id="{B5D3A293-40F2-3066-7604-EA162E3B8912}"/>
                  </a:ext>
                </a:extLst>
              </p14:cNvPr>
              <p14:cNvContentPartPr/>
              <p14:nvPr/>
            </p14:nvContentPartPr>
            <p14:xfrm>
              <a:off x="1276914" y="2141644"/>
              <a:ext cx="1539" cy="2771"/>
            </p14:xfrm>
          </p:contentPart>
        </mc:Choice>
        <mc:Fallback xmlns="">
          <p:pic>
            <p:nvPicPr>
              <p:cNvPr id="724" name="Freihand 723">
                <a:extLst>
                  <a:ext uri="{FF2B5EF4-FFF2-40B4-BE49-F238E27FC236}">
                    <a16:creationId xmlns:a16="http://schemas.microsoft.com/office/drawing/2014/main" id="{B5D3A293-40F2-3066-7604-EA162E3B8912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267295" y="2132985"/>
                <a:ext cx="20392" cy="19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725" name="Freihand 724">
                <a:extLst>
                  <a:ext uri="{FF2B5EF4-FFF2-40B4-BE49-F238E27FC236}">
                    <a16:creationId xmlns:a16="http://schemas.microsoft.com/office/drawing/2014/main" id="{24F9E0A7-4870-8EC7-5E8A-AAA2D15C6C2C}"/>
                  </a:ext>
                </a:extLst>
              </p14:cNvPr>
              <p14:cNvContentPartPr/>
              <p14:nvPr/>
            </p14:nvContentPartPr>
            <p14:xfrm>
              <a:off x="2821340" y="2587394"/>
              <a:ext cx="308" cy="308"/>
            </p14:xfrm>
          </p:contentPart>
        </mc:Choice>
        <mc:Fallback xmlns="">
          <p:pic>
            <p:nvPicPr>
              <p:cNvPr id="725" name="Freihand 724">
                <a:extLst>
                  <a:ext uri="{FF2B5EF4-FFF2-40B4-BE49-F238E27FC236}">
                    <a16:creationId xmlns:a16="http://schemas.microsoft.com/office/drawing/2014/main" id="{24F9E0A7-4870-8EC7-5E8A-AAA2D15C6C2C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817644" y="2583698"/>
                <a:ext cx="7700" cy="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726" name="Freihand 725">
                <a:extLst>
                  <a:ext uri="{FF2B5EF4-FFF2-40B4-BE49-F238E27FC236}">
                    <a16:creationId xmlns:a16="http://schemas.microsoft.com/office/drawing/2014/main" id="{8BBD423C-19CE-2A8B-F80E-181C413F9BEE}"/>
                  </a:ext>
                </a:extLst>
              </p14:cNvPr>
              <p14:cNvContentPartPr/>
              <p14:nvPr/>
            </p14:nvContentPartPr>
            <p14:xfrm>
              <a:off x="2997115" y="2939254"/>
              <a:ext cx="308" cy="308"/>
            </p14:xfrm>
          </p:contentPart>
        </mc:Choice>
        <mc:Fallback xmlns="">
          <p:pic>
            <p:nvPicPr>
              <p:cNvPr id="726" name="Freihand 725">
                <a:extLst>
                  <a:ext uri="{FF2B5EF4-FFF2-40B4-BE49-F238E27FC236}">
                    <a16:creationId xmlns:a16="http://schemas.microsoft.com/office/drawing/2014/main" id="{8BBD423C-19CE-2A8B-F80E-181C413F9BE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993419" y="2935558"/>
                <a:ext cx="7700" cy="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727" name="Freihand 726">
                <a:extLst>
                  <a:ext uri="{FF2B5EF4-FFF2-40B4-BE49-F238E27FC236}">
                    <a16:creationId xmlns:a16="http://schemas.microsoft.com/office/drawing/2014/main" id="{886E5D6F-EFC9-36F5-5159-92C55619359B}"/>
                  </a:ext>
                </a:extLst>
              </p14:cNvPr>
              <p14:cNvContentPartPr/>
              <p14:nvPr/>
            </p14:nvContentPartPr>
            <p14:xfrm>
              <a:off x="3355439" y="2632954"/>
              <a:ext cx="12006" cy="308"/>
            </p14:xfrm>
          </p:contentPart>
        </mc:Choice>
        <mc:Fallback xmlns="">
          <p:pic>
            <p:nvPicPr>
              <p:cNvPr id="727" name="Freihand 726">
                <a:extLst>
                  <a:ext uri="{FF2B5EF4-FFF2-40B4-BE49-F238E27FC236}">
                    <a16:creationId xmlns:a16="http://schemas.microsoft.com/office/drawing/2014/main" id="{886E5D6F-EFC9-36F5-5159-92C55619359B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351202" y="2629258"/>
                <a:ext cx="20481" cy="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728" name="Freihand 727">
                <a:extLst>
                  <a:ext uri="{FF2B5EF4-FFF2-40B4-BE49-F238E27FC236}">
                    <a16:creationId xmlns:a16="http://schemas.microsoft.com/office/drawing/2014/main" id="{563C133C-FEC9-8A3C-E3BC-CC57096EC779}"/>
                  </a:ext>
                </a:extLst>
              </p14:cNvPr>
              <p14:cNvContentPartPr/>
              <p14:nvPr/>
            </p14:nvContentPartPr>
            <p14:xfrm>
              <a:off x="4065623" y="2372215"/>
              <a:ext cx="13545" cy="13545"/>
            </p14:xfrm>
          </p:contentPart>
        </mc:Choice>
        <mc:Fallback xmlns="">
          <p:pic>
            <p:nvPicPr>
              <p:cNvPr id="728" name="Freihand 727">
                <a:extLst>
                  <a:ext uri="{FF2B5EF4-FFF2-40B4-BE49-F238E27FC236}">
                    <a16:creationId xmlns:a16="http://schemas.microsoft.com/office/drawing/2014/main" id="{563C133C-FEC9-8A3C-E3BC-CC57096EC779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061230" y="2367822"/>
                <a:ext cx="22331" cy="22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729" name="Freihand 728">
                <a:extLst>
                  <a:ext uri="{FF2B5EF4-FFF2-40B4-BE49-F238E27FC236}">
                    <a16:creationId xmlns:a16="http://schemas.microsoft.com/office/drawing/2014/main" id="{6B4CC66D-CD55-DE48-8AEB-AC6FA19A0270}"/>
                  </a:ext>
                </a:extLst>
              </p14:cNvPr>
              <p14:cNvContentPartPr/>
              <p14:nvPr/>
            </p14:nvContentPartPr>
            <p14:xfrm>
              <a:off x="5023616" y="3291113"/>
              <a:ext cx="308" cy="2771"/>
            </p14:xfrm>
          </p:contentPart>
        </mc:Choice>
        <mc:Fallback xmlns="">
          <p:pic>
            <p:nvPicPr>
              <p:cNvPr id="729" name="Freihand 728">
                <a:extLst>
                  <a:ext uri="{FF2B5EF4-FFF2-40B4-BE49-F238E27FC236}">
                    <a16:creationId xmlns:a16="http://schemas.microsoft.com/office/drawing/2014/main" id="{6B4CC66D-CD55-DE48-8AEB-AC6FA19A0270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019920" y="3286956"/>
                <a:ext cx="7700" cy="11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730" name="Freihand 729">
                <a:extLst>
                  <a:ext uri="{FF2B5EF4-FFF2-40B4-BE49-F238E27FC236}">
                    <a16:creationId xmlns:a16="http://schemas.microsoft.com/office/drawing/2014/main" id="{3A0FA8C7-201E-3675-C46D-AFEFFA44634B}"/>
                  </a:ext>
                </a:extLst>
              </p14:cNvPr>
              <p14:cNvContentPartPr/>
              <p14:nvPr/>
            </p14:nvContentPartPr>
            <p14:xfrm>
              <a:off x="6274672" y="4789671"/>
              <a:ext cx="308" cy="308"/>
            </p14:xfrm>
          </p:contentPart>
        </mc:Choice>
        <mc:Fallback xmlns="">
          <p:pic>
            <p:nvPicPr>
              <p:cNvPr id="730" name="Freihand 729">
                <a:extLst>
                  <a:ext uri="{FF2B5EF4-FFF2-40B4-BE49-F238E27FC236}">
                    <a16:creationId xmlns:a16="http://schemas.microsoft.com/office/drawing/2014/main" id="{3A0FA8C7-201E-3675-C46D-AFEFFA44634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270976" y="4785975"/>
                <a:ext cx="7700" cy="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731" name="Freihand 730">
                <a:extLst>
                  <a:ext uri="{FF2B5EF4-FFF2-40B4-BE49-F238E27FC236}">
                    <a16:creationId xmlns:a16="http://schemas.microsoft.com/office/drawing/2014/main" id="{408C8E8A-925B-5C5A-9571-616B94FEE4F0}"/>
                  </a:ext>
                </a:extLst>
              </p14:cNvPr>
              <p14:cNvContentPartPr/>
              <p14:nvPr/>
            </p14:nvContentPartPr>
            <p14:xfrm>
              <a:off x="8275006" y="4027463"/>
              <a:ext cx="308" cy="308"/>
            </p14:xfrm>
          </p:contentPart>
        </mc:Choice>
        <mc:Fallback xmlns="">
          <p:pic>
            <p:nvPicPr>
              <p:cNvPr id="731" name="Freihand 730">
                <a:extLst>
                  <a:ext uri="{FF2B5EF4-FFF2-40B4-BE49-F238E27FC236}">
                    <a16:creationId xmlns:a16="http://schemas.microsoft.com/office/drawing/2014/main" id="{408C8E8A-925B-5C5A-9571-616B94FEE4F0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271310" y="4023767"/>
                <a:ext cx="7700" cy="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732" name="Freihand 731">
                <a:extLst>
                  <a:ext uri="{FF2B5EF4-FFF2-40B4-BE49-F238E27FC236}">
                    <a16:creationId xmlns:a16="http://schemas.microsoft.com/office/drawing/2014/main" id="{C5BB1EAC-DF4F-118F-620E-16D4E3D7D4E5}"/>
                  </a:ext>
                </a:extLst>
              </p14:cNvPr>
              <p14:cNvContentPartPr/>
              <p14:nvPr/>
            </p14:nvContentPartPr>
            <p14:xfrm>
              <a:off x="8626865" y="4262036"/>
              <a:ext cx="308" cy="308"/>
            </p14:xfrm>
          </p:contentPart>
        </mc:Choice>
        <mc:Fallback xmlns="">
          <p:pic>
            <p:nvPicPr>
              <p:cNvPr id="732" name="Freihand 731">
                <a:extLst>
                  <a:ext uri="{FF2B5EF4-FFF2-40B4-BE49-F238E27FC236}">
                    <a16:creationId xmlns:a16="http://schemas.microsoft.com/office/drawing/2014/main" id="{C5BB1EAC-DF4F-118F-620E-16D4E3D7D4E5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623169" y="4258340"/>
                <a:ext cx="7700" cy="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733" name="Freihand 732">
                <a:extLst>
                  <a:ext uri="{FF2B5EF4-FFF2-40B4-BE49-F238E27FC236}">
                    <a16:creationId xmlns:a16="http://schemas.microsoft.com/office/drawing/2014/main" id="{8A9B78AE-9FDC-1DD5-E2CF-4D5F5E3EE08F}"/>
                  </a:ext>
                </a:extLst>
              </p14:cNvPr>
              <p14:cNvContentPartPr/>
              <p14:nvPr/>
            </p14:nvContentPartPr>
            <p14:xfrm>
              <a:off x="8770318" y="6112453"/>
              <a:ext cx="308" cy="308"/>
            </p14:xfrm>
          </p:contentPart>
        </mc:Choice>
        <mc:Fallback xmlns="">
          <p:pic>
            <p:nvPicPr>
              <p:cNvPr id="733" name="Freihand 732">
                <a:extLst>
                  <a:ext uri="{FF2B5EF4-FFF2-40B4-BE49-F238E27FC236}">
                    <a16:creationId xmlns:a16="http://schemas.microsoft.com/office/drawing/2014/main" id="{8A9B78AE-9FDC-1DD5-E2CF-4D5F5E3EE08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766622" y="6108757"/>
                <a:ext cx="7700" cy="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734" name="Freihand 733">
                <a:extLst>
                  <a:ext uri="{FF2B5EF4-FFF2-40B4-BE49-F238E27FC236}">
                    <a16:creationId xmlns:a16="http://schemas.microsoft.com/office/drawing/2014/main" id="{DA97BCD0-347F-E1EB-A8CD-7642D473CA4E}"/>
                  </a:ext>
                </a:extLst>
              </p14:cNvPr>
              <p14:cNvContentPartPr/>
              <p14:nvPr/>
            </p14:nvContentPartPr>
            <p14:xfrm>
              <a:off x="7102141" y="4672384"/>
              <a:ext cx="308" cy="308"/>
            </p14:xfrm>
          </p:contentPart>
        </mc:Choice>
        <mc:Fallback xmlns="">
          <p:pic>
            <p:nvPicPr>
              <p:cNvPr id="734" name="Freihand 733">
                <a:extLst>
                  <a:ext uri="{FF2B5EF4-FFF2-40B4-BE49-F238E27FC236}">
                    <a16:creationId xmlns:a16="http://schemas.microsoft.com/office/drawing/2014/main" id="{DA97BCD0-347F-E1EB-A8CD-7642D473CA4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098445" y="4668688"/>
                <a:ext cx="7700" cy="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735" name="Freihand 734">
                <a:extLst>
                  <a:ext uri="{FF2B5EF4-FFF2-40B4-BE49-F238E27FC236}">
                    <a16:creationId xmlns:a16="http://schemas.microsoft.com/office/drawing/2014/main" id="{AF9A5027-4CD5-1D2D-5206-AC38CB01F6A8}"/>
                  </a:ext>
                </a:extLst>
              </p14:cNvPr>
              <p14:cNvContentPartPr/>
              <p14:nvPr/>
            </p14:nvContentPartPr>
            <p14:xfrm>
              <a:off x="8196815" y="4327297"/>
              <a:ext cx="308" cy="308"/>
            </p14:xfrm>
          </p:contentPart>
        </mc:Choice>
        <mc:Fallback xmlns="">
          <p:pic>
            <p:nvPicPr>
              <p:cNvPr id="735" name="Freihand 734">
                <a:extLst>
                  <a:ext uri="{FF2B5EF4-FFF2-40B4-BE49-F238E27FC236}">
                    <a16:creationId xmlns:a16="http://schemas.microsoft.com/office/drawing/2014/main" id="{AF9A5027-4CD5-1D2D-5206-AC38CB01F6A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193119" y="4323601"/>
                <a:ext cx="7700" cy="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736" name="Freihand 735">
                <a:extLst>
                  <a:ext uri="{FF2B5EF4-FFF2-40B4-BE49-F238E27FC236}">
                    <a16:creationId xmlns:a16="http://schemas.microsoft.com/office/drawing/2014/main" id="{5849FA0A-CF6B-E0DB-6D3F-FA934A9BA7BD}"/>
                  </a:ext>
                </a:extLst>
              </p14:cNvPr>
              <p14:cNvContentPartPr/>
              <p14:nvPr/>
            </p14:nvContentPartPr>
            <p14:xfrm>
              <a:off x="4737018" y="2567693"/>
              <a:ext cx="308" cy="308"/>
            </p14:xfrm>
          </p:contentPart>
        </mc:Choice>
        <mc:Fallback xmlns="">
          <p:pic>
            <p:nvPicPr>
              <p:cNvPr id="736" name="Freihand 735">
                <a:extLst>
                  <a:ext uri="{FF2B5EF4-FFF2-40B4-BE49-F238E27FC236}">
                    <a16:creationId xmlns:a16="http://schemas.microsoft.com/office/drawing/2014/main" id="{5849FA0A-CF6B-E0DB-6D3F-FA934A9BA7BD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733322" y="2563997"/>
                <a:ext cx="7700" cy="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737" name="Freihand 736">
                <a:extLst>
                  <a:ext uri="{FF2B5EF4-FFF2-40B4-BE49-F238E27FC236}">
                    <a16:creationId xmlns:a16="http://schemas.microsoft.com/office/drawing/2014/main" id="{B7ABBAA6-7EE3-7939-ACEC-3908347C1918}"/>
                  </a:ext>
                </a:extLst>
              </p14:cNvPr>
              <p14:cNvContentPartPr/>
              <p14:nvPr/>
            </p14:nvContentPartPr>
            <p14:xfrm>
              <a:off x="7075975" y="3297578"/>
              <a:ext cx="308" cy="308"/>
            </p14:xfrm>
          </p:contentPart>
        </mc:Choice>
        <mc:Fallback xmlns="">
          <p:pic>
            <p:nvPicPr>
              <p:cNvPr id="737" name="Freihand 736">
                <a:extLst>
                  <a:ext uri="{FF2B5EF4-FFF2-40B4-BE49-F238E27FC236}">
                    <a16:creationId xmlns:a16="http://schemas.microsoft.com/office/drawing/2014/main" id="{B7ABBAA6-7EE3-7939-ACEC-3908347C191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072279" y="3293882"/>
                <a:ext cx="7700" cy="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C4DD05B-8957-69D4-F804-DA89203531E1}"/>
                  </a:ext>
                </a:extLst>
              </p14:cNvPr>
              <p14:cNvContentPartPr/>
              <p14:nvPr/>
            </p14:nvContentPartPr>
            <p14:xfrm>
              <a:off x="1841774" y="2992715"/>
              <a:ext cx="308" cy="308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C4DD05B-8957-69D4-F804-DA89203531E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838078" y="2989019"/>
                <a:ext cx="7700" cy="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5011E8DB-12F4-3FCD-80CB-170C25D61FCB}"/>
                  </a:ext>
                </a:extLst>
              </p14:cNvPr>
              <p14:cNvContentPartPr/>
              <p14:nvPr/>
            </p14:nvContentPartPr>
            <p14:xfrm>
              <a:off x="1939666" y="2624540"/>
              <a:ext cx="308" cy="308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5011E8DB-12F4-3FCD-80CB-170C25D61FC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935970" y="2620844"/>
                <a:ext cx="7700" cy="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32B97892-33C9-ED1E-06F4-810FC3330CC2}"/>
                  </a:ext>
                </a:extLst>
              </p14:cNvPr>
              <p14:cNvContentPartPr/>
              <p14:nvPr/>
            </p14:nvContentPartPr>
            <p14:xfrm>
              <a:off x="1443431" y="3007799"/>
              <a:ext cx="308" cy="308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32B97892-33C9-ED1E-06F4-810FC3330CC2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439735" y="3004103"/>
                <a:ext cx="7700" cy="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7A6C102-259D-90CF-C3E9-8A43D37CFCBB}"/>
                  </a:ext>
                </a:extLst>
              </p14:cNvPr>
              <p14:cNvContentPartPr/>
              <p14:nvPr/>
            </p14:nvContentPartPr>
            <p14:xfrm>
              <a:off x="1676464" y="3045355"/>
              <a:ext cx="308" cy="308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7A6C102-259D-90CF-C3E9-8A43D37CFCB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672768" y="3041659"/>
                <a:ext cx="7700" cy="770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Textfeld 36">
            <a:extLst>
              <a:ext uri="{FF2B5EF4-FFF2-40B4-BE49-F238E27FC236}">
                <a16:creationId xmlns:a16="http://schemas.microsoft.com/office/drawing/2014/main" id="{96096562-C6CF-3A0B-C372-A8A9B1A7D510}"/>
              </a:ext>
            </a:extLst>
          </p:cNvPr>
          <p:cNvSpPr txBox="1"/>
          <p:nvPr/>
        </p:nvSpPr>
        <p:spPr>
          <a:xfrm rot="5400000">
            <a:off x="4441276" y="5209385"/>
            <a:ext cx="447815" cy="8623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781903"/>
            <a:r>
              <a:rPr lang="de-CH" sz="1710" b="1" dirty="0">
                <a:solidFill>
                  <a:prstClr val="black"/>
                </a:solidFill>
                <a:latin typeface="Schoolnotes" panose="02000603000000000000"/>
                <a:cs typeface="+mn-cs"/>
              </a:rPr>
              <a:t>GO-LIVE</a:t>
            </a:r>
            <a:endParaRPr lang="de-DE" sz="1368" b="1" dirty="0">
              <a:solidFill>
                <a:prstClr val="black"/>
              </a:solidFill>
              <a:latin typeface="Schoolnotes" panose="02000603000000000000"/>
              <a:cs typeface="+mn-cs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6D46796E-BCF5-1CE6-E66F-AA6CF3B59F59}"/>
              </a:ext>
            </a:extLst>
          </p:cNvPr>
          <p:cNvSpPr txBox="1"/>
          <p:nvPr/>
        </p:nvSpPr>
        <p:spPr>
          <a:xfrm>
            <a:off x="1981511" y="397241"/>
            <a:ext cx="671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1903"/>
            <a:r>
              <a:rPr lang="de-CH" sz="2400" b="1" dirty="0">
                <a:solidFill>
                  <a:srgbClr val="C00000"/>
                </a:solidFill>
              </a:rPr>
              <a:t>Wo </a:t>
            </a:r>
            <a:r>
              <a:rPr lang="de-CH" sz="2400" b="1" dirty="0"/>
              <a:t>stehen wir aktuell in der Einführung?</a:t>
            </a:r>
            <a:br>
              <a:rPr lang="de-CH" sz="2400" b="1" dirty="0">
                <a:solidFill>
                  <a:prstClr val="black"/>
                </a:solidFill>
                <a:latin typeface="Schoolnotes" panose="02000603000000000000"/>
                <a:cs typeface="+mn-cs"/>
              </a:rPr>
            </a:br>
            <a:br>
              <a:rPr lang="de-CH" sz="2400" b="1" dirty="0">
                <a:solidFill>
                  <a:prstClr val="black"/>
                </a:solidFill>
                <a:latin typeface="Schoolnotes" panose="02000603000000000000"/>
                <a:cs typeface="+mn-cs"/>
              </a:rPr>
            </a:br>
            <a:endParaRPr lang="de-DE" sz="2400" b="1" dirty="0">
              <a:solidFill>
                <a:prstClr val="black"/>
              </a:solidFill>
              <a:latin typeface="Schoolnotes" panose="02000603000000000000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D1AB553-4157-95D6-CCE5-4547378E2D5E}"/>
                  </a:ext>
                </a:extLst>
              </p14:cNvPr>
              <p14:cNvContentPartPr/>
              <p14:nvPr/>
            </p14:nvContentPartPr>
            <p14:xfrm>
              <a:off x="7035850" y="6362620"/>
              <a:ext cx="1571040" cy="1652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D1AB553-4157-95D6-CCE5-4547378E2D5E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7017850" y="6344659"/>
                <a:ext cx="1606680" cy="200803"/>
              </a:xfrm>
              <a:prstGeom prst="rect">
                <a:avLst/>
              </a:prstGeom>
            </p:spPr>
          </p:pic>
        </mc:Fallback>
      </mc:AlternateContent>
      <p:sp>
        <p:nvSpPr>
          <p:cNvPr id="63" name="Flussdiagramm: Verbinder 62">
            <a:extLst>
              <a:ext uri="{FF2B5EF4-FFF2-40B4-BE49-F238E27FC236}">
                <a16:creationId xmlns:a16="http://schemas.microsoft.com/office/drawing/2014/main" id="{6644DC60-5A6C-F00A-7277-7254B11A31EB}"/>
              </a:ext>
            </a:extLst>
          </p:cNvPr>
          <p:cNvSpPr/>
          <p:nvPr/>
        </p:nvSpPr>
        <p:spPr>
          <a:xfrm>
            <a:off x="1741453" y="1002160"/>
            <a:ext cx="232661" cy="205519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Flussdiagramm: Verbinder 1">
            <a:extLst>
              <a:ext uri="{FF2B5EF4-FFF2-40B4-BE49-F238E27FC236}">
                <a16:creationId xmlns:a16="http://schemas.microsoft.com/office/drawing/2014/main" id="{3D7B945C-7B77-DC11-D5B3-CACECF19B085}"/>
              </a:ext>
            </a:extLst>
          </p:cNvPr>
          <p:cNvSpPr/>
          <p:nvPr/>
        </p:nvSpPr>
        <p:spPr>
          <a:xfrm>
            <a:off x="2090371" y="2794843"/>
            <a:ext cx="232661" cy="2055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40088339-2370-5B76-B72B-8A28763BB4B5}"/>
              </a:ext>
            </a:extLst>
          </p:cNvPr>
          <p:cNvSpPr/>
          <p:nvPr/>
        </p:nvSpPr>
        <p:spPr bwMode="auto">
          <a:xfrm>
            <a:off x="2370579" y="1479557"/>
            <a:ext cx="2016224" cy="6443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/>
          <a:lstStyle/>
          <a:p>
            <a:pPr algn="l"/>
            <a:r>
              <a:rPr lang="de-CH" sz="1710" b="1" dirty="0">
                <a:latin typeface="Schoolnotes" panose="02000603000000000000"/>
              </a:rPr>
              <a:t>5 Pilot-SR</a:t>
            </a:r>
            <a:endParaRPr lang="de-DE" sz="1710" b="1" dirty="0">
              <a:latin typeface="Schoolnotes" panose="02000603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1442125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DFC16-B07F-0CB4-939E-B20DEB038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A7D73C-FED8-E43C-D4B9-8A0E450ED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758719" cy="4756150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>
                <a:solidFill>
                  <a:srgbClr val="C00000"/>
                </a:solidFill>
              </a:rPr>
              <a:t>Wer</a:t>
            </a:r>
            <a:r>
              <a:rPr lang="de-CH" sz="2400" b="1" dirty="0"/>
              <a:t> hat im politischen </a:t>
            </a:r>
            <a:r>
              <a:rPr lang="de-CH" sz="2400" b="1" dirty="0" err="1"/>
              <a:t>Entscheidprozess</a:t>
            </a:r>
            <a:r>
              <a:rPr lang="de-CH" sz="2400" b="1" dirty="0"/>
              <a:t> mitgewirkt? </a:t>
            </a:r>
            <a:br>
              <a:rPr lang="de-CH" sz="2400" b="1" dirty="0"/>
            </a:br>
            <a:br>
              <a:rPr lang="de-CH" sz="2400" b="1" dirty="0"/>
            </a:br>
            <a:br>
              <a:rPr lang="de-CH" sz="2000" dirty="0"/>
            </a:br>
            <a:endParaRPr lang="de-CH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5FE4F9-03C8-421B-C19E-8761A5B84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Januar 2026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1A8DA3-0859-3360-6723-F6B170AF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de-CH" dirty="0"/>
              <a:t>Mitarbeiterinformation HFF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FB7704-B09C-DA76-1EDC-EB5C4CC9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74E7238-1054-D265-BBFB-6BF813AD36EF}"/>
              </a:ext>
            </a:extLst>
          </p:cNvPr>
          <p:cNvSpPr/>
          <p:nvPr/>
        </p:nvSpPr>
        <p:spPr>
          <a:xfrm>
            <a:off x="0" y="1352550"/>
            <a:ext cx="9144000" cy="120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lussdiagramm: Verbinder 10">
            <a:extLst>
              <a:ext uri="{FF2B5EF4-FFF2-40B4-BE49-F238E27FC236}">
                <a16:creationId xmlns:a16="http://schemas.microsoft.com/office/drawing/2014/main" id="{88127074-FE0A-8D59-B01F-C7971E6982AA}"/>
              </a:ext>
            </a:extLst>
          </p:cNvPr>
          <p:cNvSpPr/>
          <p:nvPr/>
        </p:nvSpPr>
        <p:spPr>
          <a:xfrm>
            <a:off x="2070030" y="2208302"/>
            <a:ext cx="2294561" cy="217760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RRB</a:t>
            </a:r>
          </a:p>
        </p:txBody>
      </p:sp>
      <p:sp>
        <p:nvSpPr>
          <p:cNvPr id="9" name="Flussdiagramm: Verbinder 8">
            <a:extLst>
              <a:ext uri="{FF2B5EF4-FFF2-40B4-BE49-F238E27FC236}">
                <a16:creationId xmlns:a16="http://schemas.microsoft.com/office/drawing/2014/main" id="{7CD5B2F1-7758-2DF7-B935-09040C07EDAF}"/>
              </a:ext>
            </a:extLst>
          </p:cNvPr>
          <p:cNvSpPr/>
          <p:nvPr/>
        </p:nvSpPr>
        <p:spPr>
          <a:xfrm>
            <a:off x="1813073" y="3915457"/>
            <a:ext cx="2294560" cy="217760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AGS</a:t>
            </a:r>
          </a:p>
        </p:txBody>
      </p:sp>
      <p:sp>
        <p:nvSpPr>
          <p:cNvPr id="2" name="Flussdiagramm: Verbinder 1">
            <a:extLst>
              <a:ext uri="{FF2B5EF4-FFF2-40B4-BE49-F238E27FC236}">
                <a16:creationId xmlns:a16="http://schemas.microsoft.com/office/drawing/2014/main" id="{82A28C6C-FA72-5A75-44F9-E146497576D5}"/>
              </a:ext>
            </a:extLst>
          </p:cNvPr>
          <p:cNvSpPr/>
          <p:nvPr/>
        </p:nvSpPr>
        <p:spPr>
          <a:xfrm>
            <a:off x="3635239" y="1965590"/>
            <a:ext cx="2294560" cy="2177603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err="1"/>
              <a:t>SoSoz</a:t>
            </a:r>
            <a:endParaRPr lang="de-CH" sz="2400" dirty="0"/>
          </a:p>
        </p:txBody>
      </p:sp>
      <p:sp>
        <p:nvSpPr>
          <p:cNvPr id="10" name="Flussdiagramm: Verbinder 9">
            <a:extLst>
              <a:ext uri="{FF2B5EF4-FFF2-40B4-BE49-F238E27FC236}">
                <a16:creationId xmlns:a16="http://schemas.microsoft.com/office/drawing/2014/main" id="{93C57981-AA71-4B1D-AD5F-0D066773A562}"/>
              </a:ext>
            </a:extLst>
          </p:cNvPr>
          <p:cNvSpPr/>
          <p:nvPr/>
        </p:nvSpPr>
        <p:spPr>
          <a:xfrm>
            <a:off x="5103698" y="3023023"/>
            <a:ext cx="2391310" cy="2129142"/>
          </a:xfrm>
          <a:prstGeom prst="flowChartConnector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     Sozial-präsidien</a:t>
            </a:r>
          </a:p>
        </p:txBody>
      </p:sp>
      <p:sp>
        <p:nvSpPr>
          <p:cNvPr id="8" name="Flussdiagramm: Verbinder 7">
            <a:extLst>
              <a:ext uri="{FF2B5EF4-FFF2-40B4-BE49-F238E27FC236}">
                <a16:creationId xmlns:a16="http://schemas.microsoft.com/office/drawing/2014/main" id="{B96DC0F2-4C9C-9196-F3E7-F6FFB3ED07D5}"/>
              </a:ext>
            </a:extLst>
          </p:cNvPr>
          <p:cNvSpPr/>
          <p:nvPr/>
        </p:nvSpPr>
        <p:spPr>
          <a:xfrm>
            <a:off x="3651085" y="4310392"/>
            <a:ext cx="2391309" cy="2177603"/>
          </a:xfrm>
          <a:prstGeom prst="flowChartConnector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VSEG</a:t>
            </a:r>
          </a:p>
        </p:txBody>
      </p:sp>
    </p:spTree>
    <p:extLst>
      <p:ext uri="{BB962C8B-B14F-4D97-AF65-F5344CB8AC3E}">
        <p14:creationId xmlns:p14="http://schemas.microsoft.com/office/powerpoint/2010/main" val="223555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E843C-1BFA-1951-78C4-265138BB9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83E254C-90EB-5E6C-90F4-3AE227EE349B}"/>
              </a:ext>
            </a:extLst>
          </p:cNvPr>
          <p:cNvSpPr/>
          <p:nvPr/>
        </p:nvSpPr>
        <p:spPr>
          <a:xfrm>
            <a:off x="0" y="1352550"/>
            <a:ext cx="9144000" cy="120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D3E3D5-4DB3-C31D-00C5-96EA1BA2A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12139" cy="4756150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>
                <a:solidFill>
                  <a:srgbClr val="C00000"/>
                </a:solidFill>
              </a:rPr>
              <a:t>Warum </a:t>
            </a:r>
            <a:r>
              <a:rPr lang="de-CH" sz="2400" b="1" dirty="0"/>
              <a:t>harmonisierte Fallführungsprozesse (HFF)? </a:t>
            </a:r>
            <a:br>
              <a:rPr lang="de-CH" sz="2800" b="1" dirty="0"/>
            </a:br>
            <a:endParaRPr lang="de-CH" sz="2800" b="1" dirty="0"/>
          </a:p>
          <a:p>
            <a:pPr marL="0" indent="0">
              <a:buNone/>
            </a:pPr>
            <a:endParaRPr lang="de-CH" sz="2800" b="1" dirty="0"/>
          </a:p>
          <a:p>
            <a:r>
              <a:rPr lang="de-CH" sz="2400" dirty="0"/>
              <a:t>Reduktion der Sozialhilfequote</a:t>
            </a:r>
            <a:br>
              <a:rPr lang="de-CH" sz="2400" dirty="0"/>
            </a:br>
            <a:endParaRPr lang="de-CH" sz="2400" dirty="0"/>
          </a:p>
          <a:p>
            <a:r>
              <a:rPr lang="de-CH" sz="2400" dirty="0"/>
              <a:t>Verbesserung der Effizienz im Sozialhilfevollzug</a:t>
            </a:r>
            <a:br>
              <a:rPr lang="de-CH" sz="2400" dirty="0"/>
            </a:br>
            <a:endParaRPr lang="de-CH" sz="2400" dirty="0"/>
          </a:p>
          <a:p>
            <a:r>
              <a:rPr lang="de-CH" sz="2400" dirty="0"/>
              <a:t>Kantonsweite Harmonisierung des Vollzugs</a:t>
            </a:r>
            <a:br>
              <a:rPr lang="de-CH" sz="2000" dirty="0"/>
            </a:br>
            <a:br>
              <a:rPr lang="de-CH" sz="2000" dirty="0"/>
            </a:br>
            <a:endParaRPr lang="de-CH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CA31DD-654B-C07F-B185-152CDC29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Januar 2026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28759F-BF94-37B7-9C13-2FB27A62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de-CH" dirty="0"/>
              <a:t>Mitarbeiterinformation HFF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7ED0F0-73E5-535E-05D2-877C271B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101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3B9A6-0542-1C65-C33D-902A1B2E5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548E9A-0CE6-2714-6A20-8675C6C91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0" y="1558912"/>
            <a:ext cx="9018732" cy="4980000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>
                <a:solidFill>
                  <a:srgbClr val="C00000"/>
                </a:solidFill>
              </a:rPr>
              <a:t>Was</a:t>
            </a:r>
            <a:r>
              <a:rPr lang="de-CH" sz="2000" b="1" dirty="0"/>
              <a:t> sind die Elemente der harmonisierten Fallführungsprozesse? </a:t>
            </a:r>
            <a:br>
              <a:rPr lang="de-CH" sz="2000" dirty="0"/>
            </a:br>
            <a:br>
              <a:rPr lang="de-CH" sz="2400" dirty="0"/>
            </a:br>
            <a:br>
              <a:rPr lang="de-CH" sz="2400" dirty="0"/>
            </a:br>
            <a:br>
              <a:rPr lang="de-CH" sz="2800" dirty="0"/>
            </a:br>
            <a:br>
              <a:rPr lang="de-CH" sz="2800" dirty="0"/>
            </a:br>
            <a:br>
              <a:rPr lang="de-CH" sz="2000" dirty="0"/>
            </a:br>
            <a:r>
              <a:rPr lang="de-CH" sz="2000" dirty="0"/>
              <a:t>									</a:t>
            </a:r>
            <a:br>
              <a:rPr lang="de-CH" sz="2000" dirty="0"/>
            </a:br>
            <a:endParaRPr lang="de-CH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FC5E56-B7C0-F437-9BFE-53846CAD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Januar 2026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5CD591-4611-4A13-C4ED-D6D959C5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de-CH" dirty="0"/>
              <a:t>Mitarbeiterinformation HFF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A09C47-5DD0-5D18-7CF5-D4E00554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877F2DC-3EC0-A1A2-AA30-DE34F072EC09}"/>
              </a:ext>
            </a:extLst>
          </p:cNvPr>
          <p:cNvGrpSpPr/>
          <p:nvPr/>
        </p:nvGrpSpPr>
        <p:grpSpPr>
          <a:xfrm>
            <a:off x="228759" y="2157786"/>
            <a:ext cx="8642191" cy="3347664"/>
            <a:chOff x="375916" y="2415850"/>
            <a:chExt cx="8642191" cy="3347664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C3DB474E-B075-8E16-93CD-756B2BDBAFB2}"/>
                </a:ext>
              </a:extLst>
            </p:cNvPr>
            <p:cNvSpPr/>
            <p:nvPr/>
          </p:nvSpPr>
          <p:spPr>
            <a:xfrm>
              <a:off x="5798547" y="2449003"/>
              <a:ext cx="1919841" cy="2184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b="1" dirty="0">
                  <a:solidFill>
                    <a:schemeClr val="tx1"/>
                  </a:solidFill>
                </a:rPr>
                <a:t>Fallabschluss</a:t>
              </a:r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C75C0C8-DFC5-8E5F-910A-09EB04A68DD6}"/>
                </a:ext>
              </a:extLst>
            </p:cNvPr>
            <p:cNvGrpSpPr/>
            <p:nvPr/>
          </p:nvGrpSpPr>
          <p:grpSpPr>
            <a:xfrm>
              <a:off x="375916" y="2415850"/>
              <a:ext cx="8642191" cy="3347664"/>
              <a:chOff x="388616" y="2066600"/>
              <a:chExt cx="8642191" cy="3347664"/>
            </a:xfrm>
          </p:grpSpPr>
          <p:sp>
            <p:nvSpPr>
              <p:cNvPr id="10" name="Pfeil: Chevron 9">
                <a:extLst>
                  <a:ext uri="{FF2B5EF4-FFF2-40B4-BE49-F238E27FC236}">
                    <a16:creationId xmlns:a16="http://schemas.microsoft.com/office/drawing/2014/main" id="{ECF47F96-B774-266A-64E4-7E4802995F09}"/>
                  </a:ext>
                </a:extLst>
              </p:cNvPr>
              <p:cNvSpPr/>
              <p:nvPr/>
            </p:nvSpPr>
            <p:spPr>
              <a:xfrm>
                <a:off x="2769444" y="2959083"/>
                <a:ext cx="4280074" cy="1744268"/>
              </a:xfrm>
              <a:prstGeom prst="chevron">
                <a:avLst>
                  <a:gd name="adj" fmla="val 29895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de-CH" b="1">
                    <a:solidFill>
                      <a:schemeClr val="bg1"/>
                    </a:solidFill>
                  </a:rPr>
                  <a:t>Fallführung</a:t>
                </a:r>
              </a:p>
            </p:txBody>
          </p:sp>
          <p:sp>
            <p:nvSpPr>
              <p:cNvPr id="15" name="Pfeil: Chevron 14">
                <a:extLst>
                  <a:ext uri="{FF2B5EF4-FFF2-40B4-BE49-F238E27FC236}">
                    <a16:creationId xmlns:a16="http://schemas.microsoft.com/office/drawing/2014/main" id="{04BCF792-EB54-616E-843B-A624C64F6AB3}"/>
                  </a:ext>
                </a:extLst>
              </p:cNvPr>
              <p:cNvSpPr/>
              <p:nvPr/>
            </p:nvSpPr>
            <p:spPr>
              <a:xfrm>
                <a:off x="6659716" y="2962924"/>
                <a:ext cx="2371091" cy="1744267"/>
              </a:xfrm>
              <a:prstGeom prst="chevron">
                <a:avLst>
                  <a:gd name="adj" fmla="val 29415"/>
                </a:avLst>
              </a:prstGeom>
              <a:solidFill>
                <a:srgbClr val="C6D6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600" b="1" dirty="0">
                    <a:solidFill>
                      <a:schemeClr val="tx1"/>
                    </a:solidFill>
                  </a:rPr>
                  <a:t>Nach-begleitung</a:t>
                </a:r>
              </a:p>
            </p:txBody>
          </p:sp>
          <p:sp>
            <p:nvSpPr>
              <p:cNvPr id="20" name="Pfeil: nach unten 19">
                <a:extLst>
                  <a:ext uri="{FF2B5EF4-FFF2-40B4-BE49-F238E27FC236}">
                    <a16:creationId xmlns:a16="http://schemas.microsoft.com/office/drawing/2014/main" id="{F582DDD7-0CC5-FC0E-7BAB-2A56CD5B8BC4}"/>
                  </a:ext>
                </a:extLst>
              </p:cNvPr>
              <p:cNvSpPr/>
              <p:nvPr/>
            </p:nvSpPr>
            <p:spPr>
              <a:xfrm>
                <a:off x="1043608" y="2367898"/>
                <a:ext cx="347871" cy="557046"/>
              </a:xfrm>
              <a:prstGeom prst="downArrow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5049A384-4E52-4F9A-D203-8BEED397C4CF}"/>
                  </a:ext>
                </a:extLst>
              </p:cNvPr>
              <p:cNvSpPr/>
              <p:nvPr/>
            </p:nvSpPr>
            <p:spPr>
              <a:xfrm>
                <a:off x="388616" y="2066600"/>
                <a:ext cx="1728192" cy="2771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b="1">
                    <a:solidFill>
                      <a:schemeClr val="tx1"/>
                    </a:solidFill>
                  </a:rPr>
                  <a:t>Anmeldung</a:t>
                </a:r>
              </a:p>
            </p:txBody>
          </p:sp>
          <p:sp>
            <p:nvSpPr>
              <p:cNvPr id="27" name="Pfeil: nach unten 26">
                <a:extLst>
                  <a:ext uri="{FF2B5EF4-FFF2-40B4-BE49-F238E27FC236}">
                    <a16:creationId xmlns:a16="http://schemas.microsoft.com/office/drawing/2014/main" id="{CEC11791-A9ED-C67D-2453-3F03F218EC95}"/>
                  </a:ext>
                </a:extLst>
              </p:cNvPr>
              <p:cNvSpPr/>
              <p:nvPr/>
            </p:nvSpPr>
            <p:spPr>
              <a:xfrm>
                <a:off x="6444208" y="2368427"/>
                <a:ext cx="347871" cy="595142"/>
              </a:xfrm>
              <a:prstGeom prst="downArrow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0" name="Flussdiagramm: Magnetplattenspeicher 29">
                <a:extLst>
                  <a:ext uri="{FF2B5EF4-FFF2-40B4-BE49-F238E27FC236}">
                    <a16:creationId xmlns:a16="http://schemas.microsoft.com/office/drawing/2014/main" id="{7D17624E-3072-97AD-D767-755EF0AFA9C8}"/>
                  </a:ext>
                </a:extLst>
              </p:cNvPr>
              <p:cNvSpPr/>
              <p:nvPr/>
            </p:nvSpPr>
            <p:spPr>
              <a:xfrm>
                <a:off x="5841776" y="3908813"/>
                <a:ext cx="843855" cy="577031"/>
              </a:xfrm>
              <a:prstGeom prst="flowChartMagneticDisk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600">
                    <a:solidFill>
                      <a:schemeClr val="tx1"/>
                    </a:solidFill>
                  </a:rPr>
                  <a:t>DAP</a:t>
                </a:r>
              </a:p>
            </p:txBody>
          </p:sp>
          <p:sp>
            <p:nvSpPr>
              <p:cNvPr id="12" name="Pfeil: Fünfeck 11">
                <a:extLst>
                  <a:ext uri="{FF2B5EF4-FFF2-40B4-BE49-F238E27FC236}">
                    <a16:creationId xmlns:a16="http://schemas.microsoft.com/office/drawing/2014/main" id="{3E1181BD-855A-FC04-1093-CB2F628D4E32}"/>
                  </a:ext>
                </a:extLst>
              </p:cNvPr>
              <p:cNvSpPr/>
              <p:nvPr/>
            </p:nvSpPr>
            <p:spPr>
              <a:xfrm>
                <a:off x="1022081" y="2959083"/>
                <a:ext cx="2133600" cy="1744267"/>
              </a:xfrm>
              <a:prstGeom prst="homePlate">
                <a:avLst>
                  <a:gd name="adj" fmla="val 28318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de-CH" b="1" err="1">
                    <a:solidFill>
                      <a:schemeClr val="bg1"/>
                    </a:solidFill>
                  </a:rPr>
                  <a:t>Intake</a:t>
                </a:r>
                <a:endParaRPr lang="de-CH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Pfeil: Fünfeck 18">
                <a:extLst>
                  <a:ext uri="{FF2B5EF4-FFF2-40B4-BE49-F238E27FC236}">
                    <a16:creationId xmlns:a16="http://schemas.microsoft.com/office/drawing/2014/main" id="{9898032D-8067-7367-B3E9-A3F927C3472D}"/>
                  </a:ext>
                </a:extLst>
              </p:cNvPr>
              <p:cNvSpPr/>
              <p:nvPr/>
            </p:nvSpPr>
            <p:spPr>
              <a:xfrm>
                <a:off x="1547664" y="2397791"/>
                <a:ext cx="2249562" cy="508147"/>
              </a:xfrm>
              <a:prstGeom prst="homePlate">
                <a:avLst/>
              </a:prstGeom>
              <a:solidFill>
                <a:srgbClr val="C6D6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600">
                    <a:solidFill>
                      <a:schemeClr val="tx1"/>
                    </a:solidFill>
                  </a:rPr>
                  <a:t>Proaktive Beratung </a:t>
                </a:r>
              </a:p>
              <a:p>
                <a:pPr algn="ctr"/>
                <a:r>
                  <a:rPr lang="de-CH" sz="1600">
                    <a:solidFill>
                      <a:schemeClr val="tx1"/>
                    </a:solidFill>
                  </a:rPr>
                  <a:t>&amp; Begleitung</a:t>
                </a:r>
              </a:p>
            </p:txBody>
          </p:sp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8C3F7E3B-1C12-6A5D-AFA5-06B736AB46A7}"/>
                  </a:ext>
                </a:extLst>
              </p:cNvPr>
              <p:cNvSpPr/>
              <p:nvPr/>
            </p:nvSpPr>
            <p:spPr>
              <a:xfrm>
                <a:off x="3252043" y="3342703"/>
                <a:ext cx="1676579" cy="480398"/>
              </a:xfrm>
              <a:custGeom>
                <a:avLst/>
                <a:gdLst>
                  <a:gd name="connsiteX0" fmla="*/ 0 w 1676579"/>
                  <a:gd name="connsiteY0" fmla="*/ 0 h 480398"/>
                  <a:gd name="connsiteX1" fmla="*/ 575625 w 1676579"/>
                  <a:gd name="connsiteY1" fmla="*/ 0 h 480398"/>
                  <a:gd name="connsiteX2" fmla="*/ 1134485 w 1676579"/>
                  <a:gd name="connsiteY2" fmla="*/ 0 h 480398"/>
                  <a:gd name="connsiteX3" fmla="*/ 1676579 w 1676579"/>
                  <a:gd name="connsiteY3" fmla="*/ 0 h 480398"/>
                  <a:gd name="connsiteX4" fmla="*/ 1676579 w 1676579"/>
                  <a:gd name="connsiteY4" fmla="*/ 480398 h 480398"/>
                  <a:gd name="connsiteX5" fmla="*/ 1168017 w 1676579"/>
                  <a:gd name="connsiteY5" fmla="*/ 480398 h 480398"/>
                  <a:gd name="connsiteX6" fmla="*/ 642689 w 1676579"/>
                  <a:gd name="connsiteY6" fmla="*/ 480398 h 480398"/>
                  <a:gd name="connsiteX7" fmla="*/ 0 w 1676579"/>
                  <a:gd name="connsiteY7" fmla="*/ 480398 h 480398"/>
                  <a:gd name="connsiteX8" fmla="*/ 0 w 1676579"/>
                  <a:gd name="connsiteY8" fmla="*/ 0 h 4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6579" h="480398" fill="none" extrusionOk="0">
                    <a:moveTo>
                      <a:pt x="0" y="0"/>
                    </a:moveTo>
                    <a:cubicBezTo>
                      <a:pt x="220089" y="-19227"/>
                      <a:pt x="393151" y="-18279"/>
                      <a:pt x="575625" y="0"/>
                    </a:cubicBezTo>
                    <a:cubicBezTo>
                      <a:pt x="758099" y="18279"/>
                      <a:pt x="902103" y="-15913"/>
                      <a:pt x="1134485" y="0"/>
                    </a:cubicBezTo>
                    <a:cubicBezTo>
                      <a:pt x="1366867" y="15913"/>
                      <a:pt x="1538768" y="-1903"/>
                      <a:pt x="1676579" y="0"/>
                    </a:cubicBezTo>
                    <a:cubicBezTo>
                      <a:pt x="1667494" y="195965"/>
                      <a:pt x="1666977" y="374895"/>
                      <a:pt x="1676579" y="480398"/>
                    </a:cubicBezTo>
                    <a:cubicBezTo>
                      <a:pt x="1475527" y="497606"/>
                      <a:pt x="1294322" y="484769"/>
                      <a:pt x="1168017" y="480398"/>
                    </a:cubicBezTo>
                    <a:cubicBezTo>
                      <a:pt x="1041712" y="476027"/>
                      <a:pt x="783609" y="502391"/>
                      <a:pt x="642689" y="480398"/>
                    </a:cubicBezTo>
                    <a:cubicBezTo>
                      <a:pt x="501769" y="458405"/>
                      <a:pt x="212800" y="465516"/>
                      <a:pt x="0" y="480398"/>
                    </a:cubicBezTo>
                    <a:cubicBezTo>
                      <a:pt x="-5765" y="354780"/>
                      <a:pt x="1763" y="226726"/>
                      <a:pt x="0" y="0"/>
                    </a:cubicBezTo>
                    <a:close/>
                  </a:path>
                  <a:path w="1676579" h="480398" stroke="0" extrusionOk="0">
                    <a:moveTo>
                      <a:pt x="0" y="0"/>
                    </a:moveTo>
                    <a:cubicBezTo>
                      <a:pt x="137217" y="9578"/>
                      <a:pt x="316788" y="-16549"/>
                      <a:pt x="542094" y="0"/>
                    </a:cubicBezTo>
                    <a:cubicBezTo>
                      <a:pt x="767400" y="16549"/>
                      <a:pt x="855009" y="20079"/>
                      <a:pt x="1050656" y="0"/>
                    </a:cubicBezTo>
                    <a:cubicBezTo>
                      <a:pt x="1246303" y="-20079"/>
                      <a:pt x="1455371" y="-23005"/>
                      <a:pt x="1676579" y="0"/>
                    </a:cubicBezTo>
                    <a:cubicBezTo>
                      <a:pt x="1655906" y="161253"/>
                      <a:pt x="1693404" y="376242"/>
                      <a:pt x="1676579" y="480398"/>
                    </a:cubicBezTo>
                    <a:cubicBezTo>
                      <a:pt x="1530325" y="454266"/>
                      <a:pt x="1237666" y="467905"/>
                      <a:pt x="1084188" y="480398"/>
                    </a:cubicBezTo>
                    <a:cubicBezTo>
                      <a:pt x="930710" y="492891"/>
                      <a:pt x="627388" y="506216"/>
                      <a:pt x="508562" y="480398"/>
                    </a:cubicBezTo>
                    <a:cubicBezTo>
                      <a:pt x="389736" y="454580"/>
                      <a:pt x="118954" y="497979"/>
                      <a:pt x="0" y="480398"/>
                    </a:cubicBezTo>
                    <a:cubicBezTo>
                      <a:pt x="3739" y="376334"/>
                      <a:pt x="11450" y="164686"/>
                      <a:pt x="0" y="0"/>
                    </a:cubicBezTo>
                    <a:close/>
                  </a:path>
                </a:pathLst>
              </a:custGeom>
              <a:solidFill>
                <a:srgbClr val="C6D6C6"/>
              </a:solidFill>
              <a:ln w="3175">
                <a:solidFill>
                  <a:srgbClr val="00000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sd="1621764557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600" dirty="0">
                    <a:solidFill>
                      <a:schemeClr val="tx1"/>
                    </a:solidFill>
                  </a:rPr>
                  <a:t>Segmentierung</a:t>
                </a:r>
              </a:p>
            </p:txBody>
          </p:sp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212015F4-920D-D866-C2F8-33660E11D1FC}"/>
                  </a:ext>
                </a:extLst>
              </p:cNvPr>
              <p:cNvSpPr/>
              <p:nvPr/>
            </p:nvSpPr>
            <p:spPr>
              <a:xfrm>
                <a:off x="1171677" y="3517780"/>
                <a:ext cx="1720566" cy="554533"/>
              </a:xfrm>
              <a:custGeom>
                <a:avLst/>
                <a:gdLst>
                  <a:gd name="connsiteX0" fmla="*/ 0 w 1720566"/>
                  <a:gd name="connsiteY0" fmla="*/ 0 h 554533"/>
                  <a:gd name="connsiteX1" fmla="*/ 521905 w 1720566"/>
                  <a:gd name="connsiteY1" fmla="*/ 0 h 554533"/>
                  <a:gd name="connsiteX2" fmla="*/ 1078221 w 1720566"/>
                  <a:gd name="connsiteY2" fmla="*/ 0 h 554533"/>
                  <a:gd name="connsiteX3" fmla="*/ 1720566 w 1720566"/>
                  <a:gd name="connsiteY3" fmla="*/ 0 h 554533"/>
                  <a:gd name="connsiteX4" fmla="*/ 1720566 w 1720566"/>
                  <a:gd name="connsiteY4" fmla="*/ 554533 h 554533"/>
                  <a:gd name="connsiteX5" fmla="*/ 1147044 w 1720566"/>
                  <a:gd name="connsiteY5" fmla="*/ 554533 h 554533"/>
                  <a:gd name="connsiteX6" fmla="*/ 625139 w 1720566"/>
                  <a:gd name="connsiteY6" fmla="*/ 554533 h 554533"/>
                  <a:gd name="connsiteX7" fmla="*/ 0 w 1720566"/>
                  <a:gd name="connsiteY7" fmla="*/ 554533 h 554533"/>
                  <a:gd name="connsiteX8" fmla="*/ 0 w 1720566"/>
                  <a:gd name="connsiteY8" fmla="*/ 0 h 554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0566" h="554533" fill="none" extrusionOk="0">
                    <a:moveTo>
                      <a:pt x="0" y="0"/>
                    </a:moveTo>
                    <a:cubicBezTo>
                      <a:pt x="192590" y="11346"/>
                      <a:pt x="394564" y="-17332"/>
                      <a:pt x="521905" y="0"/>
                    </a:cubicBezTo>
                    <a:cubicBezTo>
                      <a:pt x="649246" y="17332"/>
                      <a:pt x="810566" y="-16723"/>
                      <a:pt x="1078221" y="0"/>
                    </a:cubicBezTo>
                    <a:cubicBezTo>
                      <a:pt x="1345876" y="16723"/>
                      <a:pt x="1590168" y="-3497"/>
                      <a:pt x="1720566" y="0"/>
                    </a:cubicBezTo>
                    <a:cubicBezTo>
                      <a:pt x="1723208" y="198440"/>
                      <a:pt x="1696323" y="424737"/>
                      <a:pt x="1720566" y="554533"/>
                    </a:cubicBezTo>
                    <a:cubicBezTo>
                      <a:pt x="1539165" y="542544"/>
                      <a:pt x="1325934" y="565032"/>
                      <a:pt x="1147044" y="554533"/>
                    </a:cubicBezTo>
                    <a:cubicBezTo>
                      <a:pt x="968154" y="544034"/>
                      <a:pt x="752376" y="531069"/>
                      <a:pt x="625139" y="554533"/>
                    </a:cubicBezTo>
                    <a:cubicBezTo>
                      <a:pt x="497903" y="577997"/>
                      <a:pt x="215615" y="574298"/>
                      <a:pt x="0" y="554533"/>
                    </a:cubicBezTo>
                    <a:cubicBezTo>
                      <a:pt x="27622" y="323674"/>
                      <a:pt x="-1522" y="223203"/>
                      <a:pt x="0" y="0"/>
                    </a:cubicBezTo>
                    <a:close/>
                  </a:path>
                  <a:path w="1720566" h="554533" stroke="0" extrusionOk="0">
                    <a:moveTo>
                      <a:pt x="0" y="0"/>
                    </a:moveTo>
                    <a:cubicBezTo>
                      <a:pt x="224607" y="22572"/>
                      <a:pt x="366983" y="-23807"/>
                      <a:pt x="607933" y="0"/>
                    </a:cubicBezTo>
                    <a:cubicBezTo>
                      <a:pt x="848883" y="23807"/>
                      <a:pt x="914659" y="9347"/>
                      <a:pt x="1129838" y="0"/>
                    </a:cubicBezTo>
                    <a:cubicBezTo>
                      <a:pt x="1345017" y="-9347"/>
                      <a:pt x="1572532" y="-26457"/>
                      <a:pt x="1720566" y="0"/>
                    </a:cubicBezTo>
                    <a:cubicBezTo>
                      <a:pt x="1735762" y="242958"/>
                      <a:pt x="1693719" y="324677"/>
                      <a:pt x="1720566" y="554533"/>
                    </a:cubicBezTo>
                    <a:cubicBezTo>
                      <a:pt x="1520617" y="582935"/>
                      <a:pt x="1279824" y="534766"/>
                      <a:pt x="1129838" y="554533"/>
                    </a:cubicBezTo>
                    <a:cubicBezTo>
                      <a:pt x="979852" y="574300"/>
                      <a:pt x="758821" y="528244"/>
                      <a:pt x="590728" y="554533"/>
                    </a:cubicBezTo>
                    <a:cubicBezTo>
                      <a:pt x="422635" y="580823"/>
                      <a:pt x="167226" y="583476"/>
                      <a:pt x="0" y="554533"/>
                    </a:cubicBezTo>
                    <a:cubicBezTo>
                      <a:pt x="-12433" y="353504"/>
                      <a:pt x="21502" y="183492"/>
                      <a:pt x="0" y="0"/>
                    </a:cubicBezTo>
                    <a:close/>
                  </a:path>
                </a:pathLst>
              </a:custGeom>
              <a:solidFill>
                <a:srgbClr val="C6D6C6"/>
              </a:solidFill>
              <a:ln w="3175">
                <a:solidFill>
                  <a:srgbClr val="00000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sd="3788655389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600">
                    <a:solidFill>
                      <a:schemeClr val="tx1"/>
                    </a:solidFill>
                  </a:rPr>
                  <a:t>Kurzassessment</a:t>
                </a:r>
              </a:p>
            </p:txBody>
          </p: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679DAE50-9934-05C4-409C-134BBECE7781}"/>
                  </a:ext>
                </a:extLst>
              </p:cNvPr>
              <p:cNvSpPr/>
              <p:nvPr/>
            </p:nvSpPr>
            <p:spPr>
              <a:xfrm>
                <a:off x="4986591" y="3349165"/>
                <a:ext cx="1805487" cy="480398"/>
              </a:xfrm>
              <a:custGeom>
                <a:avLst/>
                <a:gdLst>
                  <a:gd name="connsiteX0" fmla="*/ 0 w 1805487"/>
                  <a:gd name="connsiteY0" fmla="*/ 0 h 480398"/>
                  <a:gd name="connsiteX1" fmla="*/ 547664 w 1805487"/>
                  <a:gd name="connsiteY1" fmla="*/ 0 h 480398"/>
                  <a:gd name="connsiteX2" fmla="*/ 1095329 w 1805487"/>
                  <a:gd name="connsiteY2" fmla="*/ 0 h 480398"/>
                  <a:gd name="connsiteX3" fmla="*/ 1805487 w 1805487"/>
                  <a:gd name="connsiteY3" fmla="*/ 0 h 480398"/>
                  <a:gd name="connsiteX4" fmla="*/ 1805487 w 1805487"/>
                  <a:gd name="connsiteY4" fmla="*/ 480398 h 480398"/>
                  <a:gd name="connsiteX5" fmla="*/ 1239768 w 1805487"/>
                  <a:gd name="connsiteY5" fmla="*/ 480398 h 480398"/>
                  <a:gd name="connsiteX6" fmla="*/ 674048 w 1805487"/>
                  <a:gd name="connsiteY6" fmla="*/ 480398 h 480398"/>
                  <a:gd name="connsiteX7" fmla="*/ 0 w 1805487"/>
                  <a:gd name="connsiteY7" fmla="*/ 480398 h 480398"/>
                  <a:gd name="connsiteX8" fmla="*/ 0 w 1805487"/>
                  <a:gd name="connsiteY8" fmla="*/ 0 h 4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5487" h="480398" fill="none" extrusionOk="0">
                    <a:moveTo>
                      <a:pt x="0" y="0"/>
                    </a:moveTo>
                    <a:cubicBezTo>
                      <a:pt x="227629" y="26605"/>
                      <a:pt x="335211" y="3785"/>
                      <a:pt x="547664" y="0"/>
                    </a:cubicBezTo>
                    <a:cubicBezTo>
                      <a:pt x="760117" y="-3785"/>
                      <a:pt x="952496" y="18017"/>
                      <a:pt x="1095329" y="0"/>
                    </a:cubicBezTo>
                    <a:cubicBezTo>
                      <a:pt x="1238162" y="-18017"/>
                      <a:pt x="1533225" y="-5845"/>
                      <a:pt x="1805487" y="0"/>
                    </a:cubicBezTo>
                    <a:cubicBezTo>
                      <a:pt x="1793805" y="157925"/>
                      <a:pt x="1788101" y="256214"/>
                      <a:pt x="1805487" y="480398"/>
                    </a:cubicBezTo>
                    <a:cubicBezTo>
                      <a:pt x="1523360" y="504164"/>
                      <a:pt x="1498460" y="469964"/>
                      <a:pt x="1239768" y="480398"/>
                    </a:cubicBezTo>
                    <a:cubicBezTo>
                      <a:pt x="981076" y="490832"/>
                      <a:pt x="794409" y="500822"/>
                      <a:pt x="674048" y="480398"/>
                    </a:cubicBezTo>
                    <a:cubicBezTo>
                      <a:pt x="553687" y="459974"/>
                      <a:pt x="156374" y="466539"/>
                      <a:pt x="0" y="480398"/>
                    </a:cubicBezTo>
                    <a:cubicBezTo>
                      <a:pt x="10864" y="353254"/>
                      <a:pt x="20200" y="223173"/>
                      <a:pt x="0" y="0"/>
                    </a:cubicBezTo>
                    <a:close/>
                  </a:path>
                  <a:path w="1805487" h="480398" stroke="0" extrusionOk="0">
                    <a:moveTo>
                      <a:pt x="0" y="0"/>
                    </a:moveTo>
                    <a:cubicBezTo>
                      <a:pt x="200793" y="3542"/>
                      <a:pt x="369719" y="-30557"/>
                      <a:pt x="619884" y="0"/>
                    </a:cubicBezTo>
                    <a:cubicBezTo>
                      <a:pt x="870049" y="30557"/>
                      <a:pt x="1070984" y="-4643"/>
                      <a:pt x="1239768" y="0"/>
                    </a:cubicBezTo>
                    <a:cubicBezTo>
                      <a:pt x="1408552" y="4643"/>
                      <a:pt x="1621856" y="-20446"/>
                      <a:pt x="1805487" y="0"/>
                    </a:cubicBezTo>
                    <a:cubicBezTo>
                      <a:pt x="1797335" y="225944"/>
                      <a:pt x="1808377" y="354105"/>
                      <a:pt x="1805487" y="480398"/>
                    </a:cubicBezTo>
                    <a:cubicBezTo>
                      <a:pt x="1574688" y="481472"/>
                      <a:pt x="1380668" y="481896"/>
                      <a:pt x="1203658" y="480398"/>
                    </a:cubicBezTo>
                    <a:cubicBezTo>
                      <a:pt x="1026648" y="478900"/>
                      <a:pt x="844502" y="478372"/>
                      <a:pt x="583774" y="480398"/>
                    </a:cubicBezTo>
                    <a:cubicBezTo>
                      <a:pt x="323046" y="482424"/>
                      <a:pt x="131302" y="501399"/>
                      <a:pt x="0" y="480398"/>
                    </a:cubicBezTo>
                    <a:cubicBezTo>
                      <a:pt x="-20407" y="351583"/>
                      <a:pt x="18246" y="125261"/>
                      <a:pt x="0" y="0"/>
                    </a:cubicBezTo>
                    <a:close/>
                  </a:path>
                </a:pathLst>
              </a:custGeom>
              <a:solidFill>
                <a:srgbClr val="C6D6C6"/>
              </a:solidFill>
              <a:ln w="3175">
                <a:solidFill>
                  <a:srgbClr val="00000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sd="4100012251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600" dirty="0">
                    <a:solidFill>
                      <a:schemeClr val="tx1"/>
                    </a:solidFill>
                  </a:rPr>
                  <a:t>Zielvereinbarung</a:t>
                </a:r>
              </a:p>
            </p:txBody>
          </p: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41ADB56E-7E33-B3AB-72AB-0EB8C634AA4B}"/>
                  </a:ext>
                </a:extLst>
              </p:cNvPr>
              <p:cNvSpPr/>
              <p:nvPr/>
            </p:nvSpPr>
            <p:spPr>
              <a:xfrm>
                <a:off x="3923928" y="3898825"/>
                <a:ext cx="699410" cy="360930"/>
              </a:xfrm>
              <a:custGeom>
                <a:avLst/>
                <a:gdLst>
                  <a:gd name="connsiteX0" fmla="*/ 0 w 699410"/>
                  <a:gd name="connsiteY0" fmla="*/ 0 h 360930"/>
                  <a:gd name="connsiteX1" fmla="*/ 699410 w 699410"/>
                  <a:gd name="connsiteY1" fmla="*/ 0 h 360930"/>
                  <a:gd name="connsiteX2" fmla="*/ 699410 w 699410"/>
                  <a:gd name="connsiteY2" fmla="*/ 360930 h 360930"/>
                  <a:gd name="connsiteX3" fmla="*/ 0 w 699410"/>
                  <a:gd name="connsiteY3" fmla="*/ 360930 h 360930"/>
                  <a:gd name="connsiteX4" fmla="*/ 0 w 699410"/>
                  <a:gd name="connsiteY4" fmla="*/ 0 h 36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9410" h="360930" fill="none" extrusionOk="0">
                    <a:moveTo>
                      <a:pt x="0" y="0"/>
                    </a:moveTo>
                    <a:cubicBezTo>
                      <a:pt x="190865" y="30993"/>
                      <a:pt x="369593" y="-30325"/>
                      <a:pt x="699410" y="0"/>
                    </a:cubicBezTo>
                    <a:cubicBezTo>
                      <a:pt x="695405" y="145727"/>
                      <a:pt x="689134" y="220772"/>
                      <a:pt x="699410" y="360930"/>
                    </a:cubicBezTo>
                    <a:cubicBezTo>
                      <a:pt x="529356" y="377393"/>
                      <a:pt x="250495" y="359485"/>
                      <a:pt x="0" y="360930"/>
                    </a:cubicBezTo>
                    <a:cubicBezTo>
                      <a:pt x="-1027" y="281417"/>
                      <a:pt x="-3918" y="74369"/>
                      <a:pt x="0" y="0"/>
                    </a:cubicBezTo>
                    <a:close/>
                  </a:path>
                  <a:path w="699410" h="360930" stroke="0" extrusionOk="0">
                    <a:moveTo>
                      <a:pt x="0" y="0"/>
                    </a:moveTo>
                    <a:cubicBezTo>
                      <a:pt x="176326" y="28884"/>
                      <a:pt x="510304" y="-29471"/>
                      <a:pt x="699410" y="0"/>
                    </a:cubicBezTo>
                    <a:cubicBezTo>
                      <a:pt x="690387" y="172639"/>
                      <a:pt x="709785" y="279938"/>
                      <a:pt x="699410" y="360930"/>
                    </a:cubicBezTo>
                    <a:cubicBezTo>
                      <a:pt x="349796" y="361305"/>
                      <a:pt x="182003" y="328567"/>
                      <a:pt x="0" y="360930"/>
                    </a:cubicBezTo>
                    <a:cubicBezTo>
                      <a:pt x="12919" y="260573"/>
                      <a:pt x="4018" y="158227"/>
                      <a:pt x="0" y="0"/>
                    </a:cubicBezTo>
                    <a:close/>
                  </a:path>
                </a:pathLst>
              </a:custGeom>
              <a:solidFill>
                <a:srgbClr val="C6D6C6"/>
              </a:solidFill>
              <a:ln w="3175">
                <a:solidFill>
                  <a:srgbClr val="00000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sd="150237114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600">
                    <a:solidFill>
                      <a:schemeClr val="tx1"/>
                    </a:solidFill>
                  </a:rPr>
                  <a:t>vPe</a:t>
                </a:r>
              </a:p>
            </p:txBody>
          </p:sp>
          <p:sp>
            <p:nvSpPr>
              <p:cNvPr id="35" name="Pfeil: Fünfeck 34">
                <a:extLst>
                  <a:ext uri="{FF2B5EF4-FFF2-40B4-BE49-F238E27FC236}">
                    <a16:creationId xmlns:a16="http://schemas.microsoft.com/office/drawing/2014/main" id="{E5F036B3-5CDC-2421-2594-858FF2A0E894}"/>
                  </a:ext>
                </a:extLst>
              </p:cNvPr>
              <p:cNvSpPr/>
              <p:nvPr/>
            </p:nvSpPr>
            <p:spPr>
              <a:xfrm>
                <a:off x="3339831" y="4331255"/>
                <a:ext cx="2471417" cy="321881"/>
              </a:xfrm>
              <a:custGeom>
                <a:avLst/>
                <a:gdLst>
                  <a:gd name="connsiteX0" fmla="*/ 0 w 2471417"/>
                  <a:gd name="connsiteY0" fmla="*/ 0 h 321881"/>
                  <a:gd name="connsiteX1" fmla="*/ 531410 w 2471417"/>
                  <a:gd name="connsiteY1" fmla="*/ 0 h 321881"/>
                  <a:gd name="connsiteX2" fmla="*/ 1155239 w 2471417"/>
                  <a:gd name="connsiteY2" fmla="*/ 0 h 321881"/>
                  <a:gd name="connsiteX3" fmla="*/ 1663543 w 2471417"/>
                  <a:gd name="connsiteY3" fmla="*/ 0 h 321881"/>
                  <a:gd name="connsiteX4" fmla="*/ 2310477 w 2471417"/>
                  <a:gd name="connsiteY4" fmla="*/ 0 h 321881"/>
                  <a:gd name="connsiteX5" fmla="*/ 2471417 w 2471417"/>
                  <a:gd name="connsiteY5" fmla="*/ 160941 h 321881"/>
                  <a:gd name="connsiteX6" fmla="*/ 2310477 w 2471417"/>
                  <a:gd name="connsiteY6" fmla="*/ 321881 h 321881"/>
                  <a:gd name="connsiteX7" fmla="*/ 1709753 w 2471417"/>
                  <a:gd name="connsiteY7" fmla="*/ 321881 h 321881"/>
                  <a:gd name="connsiteX8" fmla="*/ 1201448 w 2471417"/>
                  <a:gd name="connsiteY8" fmla="*/ 321881 h 321881"/>
                  <a:gd name="connsiteX9" fmla="*/ 646934 w 2471417"/>
                  <a:gd name="connsiteY9" fmla="*/ 321881 h 321881"/>
                  <a:gd name="connsiteX10" fmla="*/ 0 w 2471417"/>
                  <a:gd name="connsiteY10" fmla="*/ 321881 h 321881"/>
                  <a:gd name="connsiteX11" fmla="*/ 0 w 2471417"/>
                  <a:gd name="connsiteY11" fmla="*/ 0 h 32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1417" h="321881" fill="none" extrusionOk="0">
                    <a:moveTo>
                      <a:pt x="0" y="0"/>
                    </a:moveTo>
                    <a:cubicBezTo>
                      <a:pt x="125947" y="12112"/>
                      <a:pt x="282784" y="459"/>
                      <a:pt x="531410" y="0"/>
                    </a:cubicBezTo>
                    <a:cubicBezTo>
                      <a:pt x="780036" y="-459"/>
                      <a:pt x="1024599" y="-30940"/>
                      <a:pt x="1155239" y="0"/>
                    </a:cubicBezTo>
                    <a:cubicBezTo>
                      <a:pt x="1285879" y="30940"/>
                      <a:pt x="1481772" y="22912"/>
                      <a:pt x="1663543" y="0"/>
                    </a:cubicBezTo>
                    <a:cubicBezTo>
                      <a:pt x="1845314" y="-22912"/>
                      <a:pt x="2105723" y="31781"/>
                      <a:pt x="2310477" y="0"/>
                    </a:cubicBezTo>
                    <a:cubicBezTo>
                      <a:pt x="2390913" y="68154"/>
                      <a:pt x="2396207" y="88624"/>
                      <a:pt x="2471417" y="160941"/>
                    </a:cubicBezTo>
                    <a:cubicBezTo>
                      <a:pt x="2417797" y="220476"/>
                      <a:pt x="2370409" y="269418"/>
                      <a:pt x="2310477" y="321881"/>
                    </a:cubicBezTo>
                    <a:cubicBezTo>
                      <a:pt x="2022885" y="297683"/>
                      <a:pt x="2010100" y="344702"/>
                      <a:pt x="1709753" y="321881"/>
                    </a:cubicBezTo>
                    <a:cubicBezTo>
                      <a:pt x="1409406" y="299060"/>
                      <a:pt x="1315617" y="322141"/>
                      <a:pt x="1201448" y="321881"/>
                    </a:cubicBezTo>
                    <a:cubicBezTo>
                      <a:pt x="1087280" y="321621"/>
                      <a:pt x="847875" y="328713"/>
                      <a:pt x="646934" y="321881"/>
                    </a:cubicBezTo>
                    <a:cubicBezTo>
                      <a:pt x="445993" y="315049"/>
                      <a:pt x="134334" y="292571"/>
                      <a:pt x="0" y="321881"/>
                    </a:cubicBezTo>
                    <a:cubicBezTo>
                      <a:pt x="-6584" y="230203"/>
                      <a:pt x="9817" y="94958"/>
                      <a:pt x="0" y="0"/>
                    </a:cubicBezTo>
                    <a:close/>
                  </a:path>
                  <a:path w="2471417" h="321881" stroke="0" extrusionOk="0">
                    <a:moveTo>
                      <a:pt x="0" y="0"/>
                    </a:moveTo>
                    <a:cubicBezTo>
                      <a:pt x="234683" y="-7842"/>
                      <a:pt x="437721" y="16550"/>
                      <a:pt x="577619" y="0"/>
                    </a:cubicBezTo>
                    <a:cubicBezTo>
                      <a:pt x="717517" y="-16550"/>
                      <a:pt x="918587" y="10452"/>
                      <a:pt x="1178343" y="0"/>
                    </a:cubicBezTo>
                    <a:cubicBezTo>
                      <a:pt x="1438099" y="-10452"/>
                      <a:pt x="1508411" y="-22163"/>
                      <a:pt x="1755963" y="0"/>
                    </a:cubicBezTo>
                    <a:cubicBezTo>
                      <a:pt x="2003515" y="22163"/>
                      <a:pt x="2094163" y="-5603"/>
                      <a:pt x="2310477" y="0"/>
                    </a:cubicBezTo>
                    <a:cubicBezTo>
                      <a:pt x="2390100" y="65756"/>
                      <a:pt x="2391287" y="83348"/>
                      <a:pt x="2471417" y="160941"/>
                    </a:cubicBezTo>
                    <a:cubicBezTo>
                      <a:pt x="2436713" y="201014"/>
                      <a:pt x="2344950" y="277170"/>
                      <a:pt x="2310477" y="321881"/>
                    </a:cubicBezTo>
                    <a:cubicBezTo>
                      <a:pt x="2087306" y="322167"/>
                      <a:pt x="1991847" y="309975"/>
                      <a:pt x="1686648" y="321881"/>
                    </a:cubicBezTo>
                    <a:cubicBezTo>
                      <a:pt x="1381449" y="333787"/>
                      <a:pt x="1391210" y="314740"/>
                      <a:pt x="1178343" y="321881"/>
                    </a:cubicBezTo>
                    <a:cubicBezTo>
                      <a:pt x="965476" y="329022"/>
                      <a:pt x="854192" y="297837"/>
                      <a:pt x="600724" y="321881"/>
                    </a:cubicBezTo>
                    <a:cubicBezTo>
                      <a:pt x="347256" y="345925"/>
                      <a:pt x="272339" y="331888"/>
                      <a:pt x="0" y="321881"/>
                    </a:cubicBezTo>
                    <a:cubicBezTo>
                      <a:pt x="8647" y="215106"/>
                      <a:pt x="2756" y="150718"/>
                      <a:pt x="0" y="0"/>
                    </a:cubicBezTo>
                    <a:close/>
                  </a:path>
                </a:pathLst>
              </a:custGeom>
              <a:solidFill>
                <a:srgbClr val="C6D6C6"/>
              </a:solidFill>
              <a:ln>
                <a:solidFill>
                  <a:srgbClr val="000000">
                    <a:alpha val="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sd="307289101">
                      <a:prstGeom prst="homePlate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600">
                    <a:solidFill>
                      <a:schemeClr val="tx1"/>
                    </a:solidFill>
                  </a:rPr>
                  <a:t>Intensive Fallführung</a:t>
                </a:r>
              </a:p>
            </p:txBody>
          </p:sp>
          <p:sp>
            <p:nvSpPr>
              <p:cNvPr id="2" name="Pfeil: Fünfeck 1">
                <a:extLst>
                  <a:ext uri="{FF2B5EF4-FFF2-40B4-BE49-F238E27FC236}">
                    <a16:creationId xmlns:a16="http://schemas.microsoft.com/office/drawing/2014/main" id="{1B2A9237-E68F-74F2-1F49-57CD647AEEAB}"/>
                  </a:ext>
                </a:extLst>
              </p:cNvPr>
              <p:cNvSpPr/>
              <p:nvPr/>
            </p:nvSpPr>
            <p:spPr>
              <a:xfrm>
                <a:off x="1391479" y="4795076"/>
                <a:ext cx="5412769" cy="619188"/>
              </a:xfrm>
              <a:prstGeom prst="homePlate">
                <a:avLst>
                  <a:gd name="adj" fmla="val 39506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b="1" dirty="0">
                    <a:solidFill>
                      <a:schemeClr val="bg1"/>
                    </a:solidFill>
                  </a:rPr>
                  <a:t>Existenzsicherung</a:t>
                </a:r>
              </a:p>
            </p:txBody>
          </p:sp>
        </p:grpSp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9F78BC08-001B-08B9-4D3D-CBFE3162B3F9}"/>
              </a:ext>
            </a:extLst>
          </p:cNvPr>
          <p:cNvSpPr/>
          <p:nvPr/>
        </p:nvSpPr>
        <p:spPr>
          <a:xfrm>
            <a:off x="0" y="1352550"/>
            <a:ext cx="9144000" cy="120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Fünfeck 10">
            <a:extLst>
              <a:ext uri="{FF2B5EF4-FFF2-40B4-BE49-F238E27FC236}">
                <a16:creationId xmlns:a16="http://schemas.microsoft.com/office/drawing/2014/main" id="{79B83871-11FD-063C-B54E-E0A0FC135910}"/>
              </a:ext>
            </a:extLst>
          </p:cNvPr>
          <p:cNvSpPr/>
          <p:nvPr/>
        </p:nvSpPr>
        <p:spPr>
          <a:xfrm>
            <a:off x="2609587" y="5610131"/>
            <a:ext cx="5985774" cy="619188"/>
          </a:xfrm>
          <a:prstGeom prst="homePlate">
            <a:avLst>
              <a:gd name="adj" fmla="val 39506"/>
            </a:avLst>
          </a:prstGeom>
          <a:solidFill>
            <a:srgbClr val="C6D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rgbClr val="000000"/>
                </a:solidFill>
              </a:rPr>
              <a:t>Ressourcensteuerung</a:t>
            </a:r>
          </a:p>
        </p:txBody>
      </p:sp>
    </p:spTree>
    <p:extLst>
      <p:ext uri="{BB962C8B-B14F-4D97-AF65-F5344CB8AC3E}">
        <p14:creationId xmlns:p14="http://schemas.microsoft.com/office/powerpoint/2010/main" val="236365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B5990-0992-AD54-832B-7EF9E53F5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F3159A-9F32-DBD5-0F04-9055AC669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0" y="1558912"/>
            <a:ext cx="9018732" cy="4980000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>
                <a:solidFill>
                  <a:srgbClr val="C00000"/>
                </a:solidFill>
              </a:rPr>
              <a:t>Was</a:t>
            </a:r>
            <a:r>
              <a:rPr lang="de-CH" sz="2000" b="1" dirty="0"/>
              <a:t> beinhaltet der Prozess der harmonisierten Fallführung? </a:t>
            </a:r>
            <a:br>
              <a:rPr lang="de-CH" sz="2000" dirty="0"/>
            </a:br>
            <a:br>
              <a:rPr lang="de-CH" sz="2400" dirty="0"/>
            </a:br>
            <a:br>
              <a:rPr lang="de-CH" sz="2400" dirty="0"/>
            </a:br>
            <a:br>
              <a:rPr lang="de-CH" sz="2800" dirty="0"/>
            </a:br>
            <a:br>
              <a:rPr lang="de-CH" sz="2800" dirty="0"/>
            </a:br>
            <a:br>
              <a:rPr lang="de-CH" sz="2000" dirty="0"/>
            </a:br>
            <a:r>
              <a:rPr lang="de-CH" sz="2000" dirty="0"/>
              <a:t>									</a:t>
            </a:r>
            <a:br>
              <a:rPr lang="de-CH" sz="2000" dirty="0"/>
            </a:br>
            <a:endParaRPr lang="de-CH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15E22-34F3-7150-43CE-CEB39F0F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Januar 2026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681388-9ABF-C135-331A-FF520777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de-CH" dirty="0"/>
              <a:t>Mitarbeiterinformation HFF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36F91B-7C19-64B0-05C5-FD7650B4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1CC7F28-6B72-CDA6-6B11-5F11A792D929}"/>
              </a:ext>
            </a:extLst>
          </p:cNvPr>
          <p:cNvSpPr/>
          <p:nvPr/>
        </p:nvSpPr>
        <p:spPr>
          <a:xfrm>
            <a:off x="0" y="1352550"/>
            <a:ext cx="9144000" cy="120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821912F9-46FE-9255-6E8A-638F6E3B7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6998"/>
            <a:ext cx="9102386" cy="432935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020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14F42-95F0-615D-42BF-71EC01763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764F0F-8F1A-AC82-B2A8-6838B4F90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51273" cy="4756150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>
                <a:solidFill>
                  <a:srgbClr val="C00000"/>
                </a:solidFill>
              </a:rPr>
              <a:t>Was </a:t>
            </a:r>
            <a:r>
              <a:rPr lang="de-CH" sz="2400" b="1" dirty="0"/>
              <a:t>benötigt es für den neuen Prozess in den SR?</a:t>
            </a:r>
            <a:br>
              <a:rPr lang="de-CH" sz="2400" b="1" dirty="0"/>
            </a:br>
            <a:endParaRPr lang="de-CH" sz="2400" dirty="0"/>
          </a:p>
          <a:p>
            <a:r>
              <a:rPr lang="de-CH" sz="2400" dirty="0"/>
              <a:t>Analyse der aktuellen individuellen IST-Prozesse und Organisationsstruktur</a:t>
            </a:r>
            <a:br>
              <a:rPr lang="de-CH" sz="2400" dirty="0"/>
            </a:br>
            <a:endParaRPr lang="de-CH" sz="2400" dirty="0"/>
          </a:p>
          <a:p>
            <a:r>
              <a:rPr lang="de-CH" sz="2400" dirty="0"/>
              <a:t>Definition der Organisationsstruktur der neuen SOLL-Prozesse inkl. Identifikation von Optimierungspotenzial hinsichtlich Effizienzsteigerung unter Einbezug der Mitarbeitenden</a:t>
            </a:r>
          </a:p>
          <a:p>
            <a:endParaRPr lang="de-CH" sz="2400" dirty="0"/>
          </a:p>
          <a:p>
            <a:r>
              <a:rPr lang="de-CH" sz="2400" dirty="0"/>
              <a:t>Verschriftlichung individuelles Umsetzungskonzept &amp; Freigabe durch Trägerschaften resp. Projektausschuss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B00B72-ABDA-B67E-3C57-63E7A7B2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Januar 2026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A68DB7-9219-9A57-2C25-2A9D1E4C4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de-CH" dirty="0"/>
              <a:t>Mitarbeiterinformation HFF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6F109D-0693-8D83-0552-FECC9FAD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A21E28B-4EED-25B3-DB60-082407EBFBE9}"/>
              </a:ext>
            </a:extLst>
          </p:cNvPr>
          <p:cNvSpPr/>
          <p:nvPr/>
        </p:nvSpPr>
        <p:spPr>
          <a:xfrm>
            <a:off x="0" y="1352550"/>
            <a:ext cx="9144000" cy="120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64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091BD-1378-5E86-B059-652D326C2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75AC7F-F767-C8BC-C6C7-E5A7AE641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51273" cy="4756150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>
                <a:solidFill>
                  <a:srgbClr val="C00000"/>
                </a:solidFill>
              </a:rPr>
              <a:t>Was </a:t>
            </a:r>
            <a:r>
              <a:rPr lang="de-CH" sz="2400" b="1" dirty="0"/>
              <a:t>soll explizit vermieden werden?</a:t>
            </a:r>
            <a:br>
              <a:rPr lang="de-CH" sz="2400" b="1" dirty="0"/>
            </a:br>
            <a:endParaRPr lang="de-CH" sz="2400" dirty="0"/>
          </a:p>
          <a:p>
            <a:r>
              <a:rPr lang="de-CH" sz="2400" dirty="0"/>
              <a:t>Ein reines «Überstülpen» der neuen HFF-Elemente</a:t>
            </a:r>
            <a:br>
              <a:rPr lang="de-CH" sz="2400" dirty="0"/>
            </a:br>
            <a:endParaRPr lang="de-CH" sz="2400" dirty="0"/>
          </a:p>
          <a:p>
            <a:r>
              <a:rPr lang="de-CH" sz="2400" dirty="0"/>
              <a:t>Keine resp. ungenügend selbstkritische Hinterfragung aktueller, bestehender Abläufe (z.B. Doppelspurig-</a:t>
            </a:r>
            <a:r>
              <a:rPr lang="de-CH" sz="2400" dirty="0" err="1"/>
              <a:t>keiten</a:t>
            </a:r>
            <a:r>
              <a:rPr lang="de-CH" sz="2400" dirty="0"/>
              <a:t>, vermeidbare oder reduzierbare Administration, etc.)</a:t>
            </a:r>
            <a:br>
              <a:rPr lang="de-CH" sz="2400" dirty="0"/>
            </a:br>
            <a:endParaRPr lang="de-CH" sz="2400" dirty="0"/>
          </a:p>
          <a:p>
            <a:r>
              <a:rPr lang="de-CH" sz="2400" dirty="0"/>
              <a:t>Ein reines Ausführen der HFF-Elemente ohne Fokus auf das eigentliche Ziel: Verstärkung Integration, Erhöhung Ablösequote</a:t>
            </a:r>
          </a:p>
          <a:p>
            <a:endParaRPr lang="de-CH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A24AF6-0DF1-B77E-7218-4899CBA62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Januar 2026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E2C3AA-0AF6-CF3B-32D0-B343ADCB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de-CH" dirty="0"/>
              <a:t>Mitarbeiterinformation HFF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11081B-4490-FAA9-9BC3-9EDEE026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A3127A-B494-2F05-FA1C-231E2293C93B}"/>
              </a:ext>
            </a:extLst>
          </p:cNvPr>
          <p:cNvSpPr/>
          <p:nvPr/>
        </p:nvSpPr>
        <p:spPr>
          <a:xfrm>
            <a:off x="0" y="1352550"/>
            <a:ext cx="9144000" cy="120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5122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8.0.6804"/>
  <p:tag name="SLIDO_PRESENTATION_ID" val="3c5d4543-3918-421e-9e5d-0527685c0335"/>
  <p:tag name="SLIDO_EVENT_UUID" val="e4cc602f-a513-4e9c-b9d3-0db11b7529f3"/>
  <p:tag name="SLIDO_EVENT_SECTION_UUID" val="b4cb70be-c056-4296-aeb9-6863dfe9bd77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Solothurn">
      <a:majorFont>
        <a:latin typeface="Frutiger LT Com 55 Roman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Ecoplan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5F7E8F"/>
      </a:accent1>
      <a:accent2>
        <a:srgbClr val="A95D75"/>
      </a:accent2>
      <a:accent3>
        <a:srgbClr val="C8A873"/>
      </a:accent3>
      <a:accent4>
        <a:srgbClr val="709870"/>
      </a:accent4>
      <a:accent5>
        <a:srgbClr val="837364"/>
      </a:accent5>
      <a:accent6>
        <a:srgbClr val="5E6090"/>
      </a:accent6>
      <a:hlink>
        <a:srgbClr val="0042C7"/>
      </a:hlink>
      <a:folHlink>
        <a:srgbClr val="FF0000"/>
      </a:folHlink>
    </a:clrScheme>
    <a:fontScheme name="Präsentation_Ecoplan_animie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>
          <a:noFill/>
        </a:ln>
        <a:effectLst/>
      </a:spPr>
      <a:bodyPr wrap="square" rtlCol="0" anchor="t"/>
      <a:lstStyle>
        <a:defPPr algn="l">
          <a:defRPr sz="1200" dirty="0" smtClean="0"/>
        </a:defPPr>
      </a:lstStyle>
    </a:spDef>
  </a:objectDefaults>
  <a:extraClrSchemeLst>
    <a:extraClrScheme>
      <a:clrScheme name="Präsentation_Ecoplan_animiert 1">
        <a:dk1>
          <a:srgbClr val="000000"/>
        </a:dk1>
        <a:lt1>
          <a:srgbClr val="FFFFFF"/>
        </a:lt1>
        <a:dk2>
          <a:srgbClr val="607C8C"/>
        </a:dk2>
        <a:lt2>
          <a:srgbClr val="808080"/>
        </a:lt2>
        <a:accent1>
          <a:srgbClr val="FFFF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0000"/>
        </a:accent6>
        <a:hlink>
          <a:srgbClr val="7A95A4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9BD6908E-E888-466D-8151-BDF4FF50D3CF}" vid="{F40FD109-D40F-489C-A634-9FF05C354064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Zugriffrecht xmlns="70b21d5a-a0f6-4324-8b0d-1cb4cfa73517">
      <UserInfo>
        <DisplayName/>
        <AccountId xsi:nil="true"/>
        <AccountType/>
      </UserInfo>
    </Zugriffrecht>
    <TaxCatchAll xmlns="c2a4fc0d-8305-45f3-893d-e8ca18ab298d" xsi:nil="true"/>
    <lcf76f155ced4ddcb4097134ff3c332f xmlns="70b21d5a-a0f6-4324-8b0d-1cb4cfa7351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0B7FAE4D89F64AA477DFED024417C5" ma:contentTypeVersion="14" ma:contentTypeDescription="Ein neues Dokument erstellen." ma:contentTypeScope="" ma:versionID="627c0c085a284b236ce52412cfd17b9b">
  <xsd:schema xmlns:xsd="http://www.w3.org/2001/XMLSchema" xmlns:xs="http://www.w3.org/2001/XMLSchema" xmlns:p="http://schemas.microsoft.com/office/2006/metadata/properties" xmlns:ns2="c2a4fc0d-8305-45f3-893d-e8ca18ab298d" xmlns:ns3="70b21d5a-a0f6-4324-8b0d-1cb4cfa73517" targetNamespace="http://schemas.microsoft.com/office/2006/metadata/properties" ma:root="true" ma:fieldsID="b1cd519f59f91c2133f1a09f2577a2f1" ns2:_="" ns3:_="">
    <xsd:import namespace="c2a4fc0d-8305-45f3-893d-e8ca18ab298d"/>
    <xsd:import namespace="70b21d5a-a0f6-4324-8b0d-1cb4cfa735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Zugriffrecht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4fc0d-8305-45f3-893d-e8ca18ab29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728b3e9-4557-47bd-a983-6f219d7c2708}" ma:internalName="TaxCatchAll" ma:showField="CatchAllData" ma:web="c2a4fc0d-8305-45f3-893d-e8ca18ab29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21d5a-a0f6-4324-8b0d-1cb4cfa73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Zugriffrecht" ma:index="12" nillable="true" ma:displayName="Zugriffrecht" ma:format="Dropdown" ma:list="UserInfo" ma:SharePointGroup="0" ma:internalName="Zugriffrech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5de0481e-2f56-4671-acec-981ab47443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73BABB-F504-4227-96F9-C6C15F1324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5E2CAA-79A0-4B8F-9660-7251DD447539}">
  <ds:schemaRefs>
    <ds:schemaRef ds:uri="70b21d5a-a0f6-4324-8b0d-1cb4cfa73517"/>
    <ds:schemaRef ds:uri="c2a4fc0d-8305-45f3-893d-e8ca18ab298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905D2B2-9473-42C2-B810-C26FA49D16F2}">
  <ds:schemaRefs>
    <ds:schemaRef ds:uri="70b21d5a-a0f6-4324-8b0d-1cb4cfa73517"/>
    <ds:schemaRef ds:uri="c2a4fc0d-8305-45f3-893d-e8ca18ab29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1435</Words>
  <Application>Microsoft Office PowerPoint</Application>
  <PresentationFormat>Bildschirmpräsentation (4:3)</PresentationFormat>
  <Paragraphs>205</Paragraphs>
  <Slides>19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9" baseType="lpstr">
      <vt:lpstr>Arial</vt:lpstr>
      <vt:lpstr>Calibri</vt:lpstr>
      <vt:lpstr>Frutiger LT Com 55 Roman</vt:lpstr>
      <vt:lpstr>Gill Sans MT</vt:lpstr>
      <vt:lpstr>Schoolnotes</vt:lpstr>
      <vt:lpstr>Symbol</vt:lpstr>
      <vt:lpstr>Times New Roman</vt:lpstr>
      <vt:lpstr>Wingdings</vt:lpstr>
      <vt:lpstr>Larissa</vt:lpstr>
      <vt:lpstr>Blank</vt:lpstr>
      <vt:lpstr>   Mitarbeiterinformation  zur Einführung der harmonisierten  Fallführungsprozesse (HFF) in der Sozialhilfe im Kanton Solothurn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Amt fuer Informatik und Organisation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Hafner Barbara</dc:creator>
  <cp:lastModifiedBy>Röthlisberger Nicole</cp:lastModifiedBy>
  <cp:revision>29</cp:revision>
  <cp:lastPrinted>2025-05-07T14:30:09Z</cp:lastPrinted>
  <dcterms:created xsi:type="dcterms:W3CDTF">2025-04-28T15:40:48Z</dcterms:created>
  <dcterms:modified xsi:type="dcterms:W3CDTF">2026-01-01T17:54:47Z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0x010100630B7FAE4D89F64AA477DFED024417C5</vt:lpwstr>
  </property>
  <property fmtid="{D5CDD505-2E9C-101B-9397-08002B2CF9AE}" pid="3" name="MediaServiceImageTags">
    <vt:lpwstr/>
  </property>
</Properties>
</file>